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3.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4.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5.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6.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3" r:id="rId4"/>
    <p:sldMasterId id="2147483746" r:id="rId5"/>
    <p:sldMasterId id="2147483737" r:id="rId6"/>
    <p:sldMasterId id="2147483740" r:id="rId7"/>
    <p:sldMasterId id="2147483888" r:id="rId8"/>
    <p:sldMasterId id="2147483894" r:id="rId9"/>
    <p:sldMasterId id="2147483903" r:id="rId10"/>
  </p:sldMasterIdLst>
  <p:notesMasterIdLst>
    <p:notesMasterId r:id="rId47"/>
  </p:notesMasterIdLst>
  <p:sldIdLst>
    <p:sldId id="405" r:id="rId11"/>
    <p:sldId id="291" r:id="rId12"/>
    <p:sldId id="314" r:id="rId13"/>
    <p:sldId id="315" r:id="rId14"/>
    <p:sldId id="406" r:id="rId15"/>
    <p:sldId id="380" r:id="rId16"/>
    <p:sldId id="381" r:id="rId17"/>
    <p:sldId id="382" r:id="rId18"/>
    <p:sldId id="387" r:id="rId19"/>
    <p:sldId id="388" r:id="rId20"/>
    <p:sldId id="441" r:id="rId21"/>
    <p:sldId id="383" r:id="rId22"/>
    <p:sldId id="424" r:id="rId23"/>
    <p:sldId id="442" r:id="rId24"/>
    <p:sldId id="437" r:id="rId25"/>
    <p:sldId id="443" r:id="rId26"/>
    <p:sldId id="438" r:id="rId27"/>
    <p:sldId id="444" r:id="rId28"/>
    <p:sldId id="385" r:id="rId29"/>
    <p:sldId id="413" r:id="rId30"/>
    <p:sldId id="386" r:id="rId31"/>
    <p:sldId id="391" r:id="rId32"/>
    <p:sldId id="392" r:id="rId33"/>
    <p:sldId id="393" r:id="rId34"/>
    <p:sldId id="401" r:id="rId35"/>
    <p:sldId id="400" r:id="rId36"/>
    <p:sldId id="394" r:id="rId37"/>
    <p:sldId id="427" r:id="rId38"/>
    <p:sldId id="439" r:id="rId39"/>
    <p:sldId id="446" r:id="rId40"/>
    <p:sldId id="447" r:id="rId41"/>
    <p:sldId id="448" r:id="rId42"/>
    <p:sldId id="449" r:id="rId43"/>
    <p:sldId id="397" r:id="rId44"/>
    <p:sldId id="416" r:id="rId45"/>
    <p:sldId id="398" r:id="rId4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610AEE1E-4E9B-4FD1-8896-B54ABC0640BC}">
          <p14:sldIdLst>
            <p14:sldId id="405"/>
          </p14:sldIdLst>
        </p14:section>
        <p14:section name="Introduction" id="{877590D7-E045-4878-8718-836E2320B0F4}">
          <p14:sldIdLst>
            <p14:sldId id="291"/>
            <p14:sldId id="314"/>
            <p14:sldId id="315"/>
            <p14:sldId id="406"/>
          </p14:sldIdLst>
        </p14:section>
        <p14:section name="9ST0-03 Q04" id="{3700BB14-AF45-5147-BEDB-74BB32AFFCBF}">
          <p14:sldIdLst>
            <p14:sldId id="380"/>
            <p14:sldId id="381"/>
            <p14:sldId id="382"/>
            <p14:sldId id="387"/>
            <p14:sldId id="388"/>
            <p14:sldId id="441"/>
            <p14:sldId id="383"/>
            <p14:sldId id="424"/>
            <p14:sldId id="442"/>
            <p14:sldId id="437"/>
            <p14:sldId id="443"/>
            <p14:sldId id="438"/>
            <p14:sldId id="444"/>
            <p14:sldId id="385"/>
            <p14:sldId id="413"/>
            <p14:sldId id="386"/>
          </p14:sldIdLst>
        </p14:section>
        <p14:section name="9ST0-03 Q06" id="{165C9FF5-A4CA-774C-9D0C-62ADD7BC258B}">
          <p14:sldIdLst>
            <p14:sldId id="391"/>
            <p14:sldId id="392"/>
            <p14:sldId id="393"/>
            <p14:sldId id="401"/>
            <p14:sldId id="400"/>
            <p14:sldId id="394"/>
            <p14:sldId id="427"/>
            <p14:sldId id="439"/>
            <p14:sldId id="446"/>
            <p14:sldId id="447"/>
            <p14:sldId id="448"/>
            <p14:sldId id="449"/>
            <p14:sldId id="397"/>
            <p14:sldId id="416"/>
            <p14:sldId id="398"/>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D7A4832-3779-B324-2AE8-E4860760C674}" name="Isobel Oakley" initials="IO" userId="S::isobel.oakley@pearson.com::704bc660-153e-492f-aa4a-600ba6caf63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AD200"/>
    <a:srgbClr val="003057"/>
    <a:srgbClr val="79A9D5"/>
    <a:srgbClr val="D0BBE0"/>
    <a:srgbClr val="B3DBD2"/>
    <a:srgbClr val="CABBDD"/>
    <a:srgbClr val="CFBDDD"/>
    <a:srgbClr val="9DC42E"/>
    <a:srgbClr val="56B9CA"/>
    <a:srgbClr val="D8DB0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F5B599-4FEE-4027-A9A3-3EA67C2D11A3}" v="98" dt="2024-09-24T07:38:16.84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698" autoAdjust="0"/>
    <p:restoredTop sz="92062"/>
  </p:normalViewPr>
  <p:slideViewPr>
    <p:cSldViewPr snapToGrid="0">
      <p:cViewPr varScale="1">
        <p:scale>
          <a:sx n="100" d="100"/>
          <a:sy n="100" d="100"/>
        </p:scale>
        <p:origin x="180"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6.xml"/><Relationship Id="rId29" Type="http://schemas.openxmlformats.org/officeDocument/2006/relationships/slide" Target="slides/slide19.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microsoft.com/office/2015/10/relationships/revisionInfo" Target="revisionInfo.xml"/><Relationship Id="rId5" Type="http://schemas.openxmlformats.org/officeDocument/2006/relationships/slideMaster" Target="slideMasters/slideMaster2.xml"/><Relationship Id="rId10" Type="http://schemas.openxmlformats.org/officeDocument/2006/relationships/slideMaster" Target="slideMasters/slideMaster7.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slide" Target="slides/slide34.xml"/><Relationship Id="rId52"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presProps" Target="presProps.xml"/><Relationship Id="rId8" Type="http://schemas.openxmlformats.org/officeDocument/2006/relationships/slideMaster" Target="slideMasters/slideMaster5.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20" Type="http://schemas.openxmlformats.org/officeDocument/2006/relationships/slide" Target="slides/slide10.xml"/><Relationship Id="rId41" Type="http://schemas.openxmlformats.org/officeDocument/2006/relationships/slide" Target="slides/slide31.xml"/><Relationship Id="rId54"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uart Bullock" userId="0636eceb-0e3f-43f1-bd57-e9e70908cb34" providerId="ADAL" clId="{27F5B599-4FEE-4027-A9A3-3EA67C2D11A3}"/>
    <pc:docChg chg="undo custSel modSld">
      <pc:chgData name="Stuart Bullock" userId="0636eceb-0e3f-43f1-bd57-e9e70908cb34" providerId="ADAL" clId="{27F5B599-4FEE-4027-A9A3-3EA67C2D11A3}" dt="2024-09-24T07:38:16.842" v="387" actId="20577"/>
      <pc:docMkLst>
        <pc:docMk/>
      </pc:docMkLst>
      <pc:sldChg chg="modSp mod">
        <pc:chgData name="Stuart Bullock" userId="0636eceb-0e3f-43f1-bd57-e9e70908cb34" providerId="ADAL" clId="{27F5B599-4FEE-4027-A9A3-3EA67C2D11A3}" dt="2024-09-18T14:14:13.864" v="202"/>
        <pc:sldMkLst>
          <pc:docMk/>
          <pc:sldMk cId="2203223160" sldId="291"/>
        </pc:sldMkLst>
        <pc:spChg chg="mod">
          <ac:chgData name="Stuart Bullock" userId="0636eceb-0e3f-43f1-bd57-e9e70908cb34" providerId="ADAL" clId="{27F5B599-4FEE-4027-A9A3-3EA67C2D11A3}" dt="2024-09-18T14:14:13.864" v="202"/>
          <ac:spMkLst>
            <pc:docMk/>
            <pc:sldMk cId="2203223160" sldId="291"/>
            <ac:spMk id="5" creationId="{95B434A7-C562-C217-3A00-E17FF63784D4}"/>
          </ac:spMkLst>
        </pc:spChg>
      </pc:sldChg>
      <pc:sldChg chg="addSp modSp mod">
        <pc:chgData name="Stuart Bullock" userId="0636eceb-0e3f-43f1-bd57-e9e70908cb34" providerId="ADAL" clId="{27F5B599-4FEE-4027-A9A3-3EA67C2D11A3}" dt="2024-09-19T13:49:05.185" v="266" actId="255"/>
        <pc:sldMkLst>
          <pc:docMk/>
          <pc:sldMk cId="425712136" sldId="314"/>
        </pc:sldMkLst>
        <pc:spChg chg="add mod">
          <ac:chgData name="Stuart Bullock" userId="0636eceb-0e3f-43f1-bd57-e9e70908cb34" providerId="ADAL" clId="{27F5B599-4FEE-4027-A9A3-3EA67C2D11A3}" dt="2024-09-19T13:49:05.185" v="266" actId="255"/>
          <ac:spMkLst>
            <pc:docMk/>
            <pc:sldMk cId="425712136" sldId="314"/>
            <ac:spMk id="2" creationId="{608C11D0-D08C-3A23-21C7-99BA4BE419D7}"/>
          </ac:spMkLst>
        </pc:spChg>
        <pc:spChg chg="mod">
          <ac:chgData name="Stuart Bullock" userId="0636eceb-0e3f-43f1-bd57-e9e70908cb34" providerId="ADAL" clId="{27F5B599-4FEE-4027-A9A3-3EA67C2D11A3}" dt="2024-09-18T14:16:01.179" v="214" actId="14100"/>
          <ac:spMkLst>
            <pc:docMk/>
            <pc:sldMk cId="425712136" sldId="314"/>
            <ac:spMk id="6" creationId="{9053D151-1B7E-72BA-E813-CE2860623B67}"/>
          </ac:spMkLst>
        </pc:spChg>
        <pc:spChg chg="mod">
          <ac:chgData name="Stuart Bullock" userId="0636eceb-0e3f-43f1-bd57-e9e70908cb34" providerId="ADAL" clId="{27F5B599-4FEE-4027-A9A3-3EA67C2D11A3}" dt="2024-09-18T14:15:48.321" v="211" actId="1036"/>
          <ac:spMkLst>
            <pc:docMk/>
            <pc:sldMk cId="425712136" sldId="314"/>
            <ac:spMk id="7" creationId="{6E8694D7-B8F6-737A-F88D-ED485A4CCD0A}"/>
          </ac:spMkLst>
        </pc:spChg>
      </pc:sldChg>
      <pc:sldChg chg="addSp modSp mod">
        <pc:chgData name="Stuart Bullock" userId="0636eceb-0e3f-43f1-bd57-e9e70908cb34" providerId="ADAL" clId="{27F5B599-4FEE-4027-A9A3-3EA67C2D11A3}" dt="2024-09-19T13:49:10.661" v="268"/>
        <pc:sldMkLst>
          <pc:docMk/>
          <pc:sldMk cId="3416824001" sldId="315"/>
        </pc:sldMkLst>
        <pc:spChg chg="add mod">
          <ac:chgData name="Stuart Bullock" userId="0636eceb-0e3f-43f1-bd57-e9e70908cb34" providerId="ADAL" clId="{27F5B599-4FEE-4027-A9A3-3EA67C2D11A3}" dt="2024-09-19T13:49:10.661" v="268"/>
          <ac:spMkLst>
            <pc:docMk/>
            <pc:sldMk cId="3416824001" sldId="315"/>
            <ac:spMk id="3" creationId="{05A07B17-88D5-4300-A660-87CF9DA05DAF}"/>
          </ac:spMkLst>
        </pc:spChg>
      </pc:sldChg>
      <pc:sldChg chg="modNotesTx">
        <pc:chgData name="Stuart Bullock" userId="0636eceb-0e3f-43f1-bd57-e9e70908cb34" providerId="ADAL" clId="{27F5B599-4FEE-4027-A9A3-3EA67C2D11A3}" dt="2024-09-18T14:17:48.881" v="251" actId="20577"/>
        <pc:sldMkLst>
          <pc:docMk/>
          <pc:sldMk cId="2427829140" sldId="382"/>
        </pc:sldMkLst>
      </pc:sldChg>
      <pc:sldChg chg="addSp delSp modSp mod">
        <pc:chgData name="Stuart Bullock" userId="0636eceb-0e3f-43f1-bd57-e9e70908cb34" providerId="ADAL" clId="{27F5B599-4FEE-4027-A9A3-3EA67C2D11A3}" dt="2024-09-18T14:16:23.157" v="226" actId="1076"/>
        <pc:sldMkLst>
          <pc:docMk/>
          <pc:sldMk cId="2167686177" sldId="385"/>
        </pc:sldMkLst>
        <pc:spChg chg="add mod">
          <ac:chgData name="Stuart Bullock" userId="0636eceb-0e3f-43f1-bd57-e9e70908cb34" providerId="ADAL" clId="{27F5B599-4FEE-4027-A9A3-3EA67C2D11A3}" dt="2024-09-18T08:09:10.131" v="17" actId="12"/>
          <ac:spMkLst>
            <pc:docMk/>
            <pc:sldMk cId="2167686177" sldId="385"/>
            <ac:spMk id="4" creationId="{45D23D29-6090-FC9F-1568-37E6DDD2067D}"/>
          </ac:spMkLst>
        </pc:spChg>
        <pc:spChg chg="add mod">
          <ac:chgData name="Stuart Bullock" userId="0636eceb-0e3f-43f1-bd57-e9e70908cb34" providerId="ADAL" clId="{27F5B599-4FEE-4027-A9A3-3EA67C2D11A3}" dt="2024-09-18T14:16:23.157" v="226" actId="1076"/>
          <ac:spMkLst>
            <pc:docMk/>
            <pc:sldMk cId="2167686177" sldId="385"/>
            <ac:spMk id="5" creationId="{79FEC6B5-BF04-C608-D8B6-43CCA523FDB0}"/>
          </ac:spMkLst>
        </pc:spChg>
        <pc:graphicFrameChg chg="add del mod">
          <ac:chgData name="Stuart Bullock" userId="0636eceb-0e3f-43f1-bd57-e9e70908cb34" providerId="ADAL" clId="{27F5B599-4FEE-4027-A9A3-3EA67C2D11A3}" dt="2024-09-18T08:08:51.825" v="3"/>
          <ac:graphicFrameMkLst>
            <pc:docMk/>
            <pc:sldMk cId="2167686177" sldId="385"/>
            <ac:graphicFrameMk id="5" creationId="{49AF88E3-29C5-20D7-28ED-E88E3C32613C}"/>
          </ac:graphicFrameMkLst>
        </pc:graphicFrameChg>
      </pc:sldChg>
      <pc:sldChg chg="modNotesTx">
        <pc:chgData name="Stuart Bullock" userId="0636eceb-0e3f-43f1-bd57-e9e70908cb34" providerId="ADAL" clId="{27F5B599-4FEE-4027-A9A3-3EA67C2D11A3}" dt="2024-09-18T14:17:53.630" v="252"/>
        <pc:sldMkLst>
          <pc:docMk/>
          <pc:sldMk cId="1693899022" sldId="387"/>
        </pc:sldMkLst>
      </pc:sldChg>
      <pc:sldChg chg="modNotesTx">
        <pc:chgData name="Stuart Bullock" userId="0636eceb-0e3f-43f1-bd57-e9e70908cb34" providerId="ADAL" clId="{27F5B599-4FEE-4027-A9A3-3EA67C2D11A3}" dt="2024-09-18T14:17:57.196" v="253"/>
        <pc:sldMkLst>
          <pc:docMk/>
          <pc:sldMk cId="1281328136" sldId="388"/>
        </pc:sldMkLst>
      </pc:sldChg>
      <pc:sldChg chg="modNotesTx">
        <pc:chgData name="Stuart Bullock" userId="0636eceb-0e3f-43f1-bd57-e9e70908cb34" providerId="ADAL" clId="{27F5B599-4FEE-4027-A9A3-3EA67C2D11A3}" dt="2024-09-18T14:18:55.201" v="257"/>
        <pc:sldMkLst>
          <pc:docMk/>
          <pc:sldMk cId="1304630415" sldId="393"/>
        </pc:sldMkLst>
      </pc:sldChg>
      <pc:sldChg chg="addSp delSp modSp mod">
        <pc:chgData name="Stuart Bullock" userId="0636eceb-0e3f-43f1-bd57-e9e70908cb34" providerId="ADAL" clId="{27F5B599-4FEE-4027-A9A3-3EA67C2D11A3}" dt="2024-09-18T14:19:44.213" v="263" actId="20577"/>
        <pc:sldMkLst>
          <pc:docMk/>
          <pc:sldMk cId="4186714377" sldId="397"/>
        </pc:sldMkLst>
        <pc:spChg chg="add mod">
          <ac:chgData name="Stuart Bullock" userId="0636eceb-0e3f-43f1-bd57-e9e70908cb34" providerId="ADAL" clId="{27F5B599-4FEE-4027-A9A3-3EA67C2D11A3}" dt="2024-09-18T14:19:44.213" v="263" actId="20577"/>
          <ac:spMkLst>
            <pc:docMk/>
            <pc:sldMk cId="4186714377" sldId="397"/>
            <ac:spMk id="3" creationId="{AD38B285-DB58-90DB-493C-8A9994ECB386}"/>
          </ac:spMkLst>
        </pc:spChg>
        <pc:spChg chg="add mod">
          <ac:chgData name="Stuart Bullock" userId="0636eceb-0e3f-43f1-bd57-e9e70908cb34" providerId="ADAL" clId="{27F5B599-4FEE-4027-A9A3-3EA67C2D11A3}" dt="2024-09-18T14:16:27.673" v="227"/>
          <ac:spMkLst>
            <pc:docMk/>
            <pc:sldMk cId="4186714377" sldId="397"/>
            <ac:spMk id="5" creationId="{990A6521-0CB1-0DB7-0BA0-422646D31921}"/>
          </ac:spMkLst>
        </pc:spChg>
        <pc:graphicFrameChg chg="add del mod">
          <ac:chgData name="Stuart Bullock" userId="0636eceb-0e3f-43f1-bd57-e9e70908cb34" providerId="ADAL" clId="{27F5B599-4FEE-4027-A9A3-3EA67C2D11A3}" dt="2024-09-18T08:09:54.254" v="32"/>
          <ac:graphicFrameMkLst>
            <pc:docMk/>
            <pc:sldMk cId="4186714377" sldId="397"/>
            <ac:graphicFrameMk id="5" creationId="{150ED546-0832-F121-BD1A-F5BD616A7F59}"/>
          </ac:graphicFrameMkLst>
        </pc:graphicFrameChg>
        <pc:graphicFrameChg chg="add del mod">
          <ac:chgData name="Stuart Bullock" userId="0636eceb-0e3f-43f1-bd57-e9e70908cb34" providerId="ADAL" clId="{27F5B599-4FEE-4027-A9A3-3EA67C2D11A3}" dt="2024-09-18T08:10:43.969" v="38"/>
          <ac:graphicFrameMkLst>
            <pc:docMk/>
            <pc:sldMk cId="4186714377" sldId="397"/>
            <ac:graphicFrameMk id="6" creationId="{0B7FDD71-893A-211B-8497-CA83B997B5DD}"/>
          </ac:graphicFrameMkLst>
        </pc:graphicFrameChg>
      </pc:sldChg>
      <pc:sldChg chg="modNotesTx">
        <pc:chgData name="Stuart Bullock" userId="0636eceb-0e3f-43f1-bd57-e9e70908cb34" providerId="ADAL" clId="{27F5B599-4FEE-4027-A9A3-3EA67C2D11A3}" dt="2024-09-18T14:18:58.579" v="259"/>
        <pc:sldMkLst>
          <pc:docMk/>
          <pc:sldMk cId="1359342359" sldId="400"/>
        </pc:sldMkLst>
      </pc:sldChg>
      <pc:sldChg chg="modNotesTx">
        <pc:chgData name="Stuart Bullock" userId="0636eceb-0e3f-43f1-bd57-e9e70908cb34" providerId="ADAL" clId="{27F5B599-4FEE-4027-A9A3-3EA67C2D11A3}" dt="2024-09-18T14:18:56.929" v="258"/>
        <pc:sldMkLst>
          <pc:docMk/>
          <pc:sldMk cId="1453920903" sldId="401"/>
        </pc:sldMkLst>
      </pc:sldChg>
      <pc:sldChg chg="modSp mod">
        <pc:chgData name="Stuart Bullock" userId="0636eceb-0e3f-43f1-bd57-e9e70908cb34" providerId="ADAL" clId="{27F5B599-4FEE-4027-A9A3-3EA67C2D11A3}" dt="2024-09-19T14:13:06.735" v="327"/>
        <pc:sldMkLst>
          <pc:docMk/>
          <pc:sldMk cId="884304543" sldId="406"/>
        </pc:sldMkLst>
        <pc:graphicFrameChg chg="mod modGraphic">
          <ac:chgData name="Stuart Bullock" userId="0636eceb-0e3f-43f1-bd57-e9e70908cb34" providerId="ADAL" clId="{27F5B599-4FEE-4027-A9A3-3EA67C2D11A3}" dt="2024-09-19T14:13:06.735" v="327"/>
          <ac:graphicFrameMkLst>
            <pc:docMk/>
            <pc:sldMk cId="884304543" sldId="406"/>
            <ac:graphicFrameMk id="2" creationId="{E1043316-5D0E-45E3-68EB-71EF6879BFF3}"/>
          </ac:graphicFrameMkLst>
        </pc:graphicFrameChg>
        <pc:picChg chg="mod">
          <ac:chgData name="Stuart Bullock" userId="0636eceb-0e3f-43f1-bd57-e9e70908cb34" providerId="ADAL" clId="{27F5B599-4FEE-4027-A9A3-3EA67C2D11A3}" dt="2024-09-18T14:16:40.670" v="230" actId="1076"/>
          <ac:picMkLst>
            <pc:docMk/>
            <pc:sldMk cId="884304543" sldId="406"/>
            <ac:picMk id="6" creationId="{68DADE9D-E777-E2E6-307B-BEC2BB5DD7EF}"/>
          </ac:picMkLst>
        </pc:picChg>
        <pc:picChg chg="mod">
          <ac:chgData name="Stuart Bullock" userId="0636eceb-0e3f-43f1-bd57-e9e70908cb34" providerId="ADAL" clId="{27F5B599-4FEE-4027-A9A3-3EA67C2D11A3}" dt="2024-09-18T14:16:40.670" v="230" actId="1076"/>
          <ac:picMkLst>
            <pc:docMk/>
            <pc:sldMk cId="884304543" sldId="406"/>
            <ac:picMk id="7" creationId="{164E21E6-9087-543F-C653-0C0479A8881A}"/>
          </ac:picMkLst>
        </pc:picChg>
      </pc:sldChg>
      <pc:sldChg chg="addSp delSp modSp mod">
        <pc:chgData name="Stuart Bullock" userId="0636eceb-0e3f-43f1-bd57-e9e70908cb34" providerId="ADAL" clId="{27F5B599-4FEE-4027-A9A3-3EA67C2D11A3}" dt="2024-09-18T14:18:50.785" v="256" actId="20577"/>
        <pc:sldMkLst>
          <pc:docMk/>
          <pc:sldMk cId="1779328511" sldId="413"/>
        </pc:sldMkLst>
        <pc:spChg chg="add mod">
          <ac:chgData name="Stuart Bullock" userId="0636eceb-0e3f-43f1-bd57-e9e70908cb34" providerId="ADAL" clId="{27F5B599-4FEE-4027-A9A3-3EA67C2D11A3}" dt="2024-09-18T14:18:50.785" v="256" actId="20577"/>
          <ac:spMkLst>
            <pc:docMk/>
            <pc:sldMk cId="1779328511" sldId="413"/>
            <ac:spMk id="4" creationId="{26FE69B9-E3C3-B476-DBFB-2922C9F60E26}"/>
          </ac:spMkLst>
        </pc:spChg>
        <pc:graphicFrameChg chg="add del mod">
          <ac:chgData name="Stuart Bullock" userId="0636eceb-0e3f-43f1-bd57-e9e70908cb34" providerId="ADAL" clId="{27F5B599-4FEE-4027-A9A3-3EA67C2D11A3}" dt="2024-09-18T08:09:40.853" v="26"/>
          <ac:graphicFrameMkLst>
            <pc:docMk/>
            <pc:sldMk cId="1779328511" sldId="413"/>
            <ac:graphicFrameMk id="5" creationId="{B3F4BAEA-D06C-061C-148F-EBBD45C2DC21}"/>
          </ac:graphicFrameMkLst>
        </pc:graphicFrameChg>
      </pc:sldChg>
      <pc:sldChg chg="addSp delSp modSp mod">
        <pc:chgData name="Stuart Bullock" userId="0636eceb-0e3f-43f1-bd57-e9e70908cb34" providerId="ADAL" clId="{27F5B599-4FEE-4027-A9A3-3EA67C2D11A3}" dt="2024-09-18T14:19:48.255" v="265" actId="20577"/>
        <pc:sldMkLst>
          <pc:docMk/>
          <pc:sldMk cId="2808620283" sldId="416"/>
        </pc:sldMkLst>
        <pc:spChg chg="add mod">
          <ac:chgData name="Stuart Bullock" userId="0636eceb-0e3f-43f1-bd57-e9e70908cb34" providerId="ADAL" clId="{27F5B599-4FEE-4027-A9A3-3EA67C2D11A3}" dt="2024-09-18T14:19:48.255" v="265" actId="20577"/>
          <ac:spMkLst>
            <pc:docMk/>
            <pc:sldMk cId="2808620283" sldId="416"/>
            <ac:spMk id="3" creationId="{574CCAB7-D3CD-146D-C7D8-59926E00431F}"/>
          </ac:spMkLst>
        </pc:spChg>
        <pc:graphicFrameChg chg="add del mod">
          <ac:chgData name="Stuart Bullock" userId="0636eceb-0e3f-43f1-bd57-e9e70908cb34" providerId="ADAL" clId="{27F5B599-4FEE-4027-A9A3-3EA67C2D11A3}" dt="2024-09-18T08:12:22.802" v="47"/>
          <ac:graphicFrameMkLst>
            <pc:docMk/>
            <pc:sldMk cId="2808620283" sldId="416"/>
            <ac:graphicFrameMk id="5" creationId="{BAAC23F6-38DD-6910-92D5-2F27ACBC228C}"/>
          </ac:graphicFrameMkLst>
        </pc:graphicFrameChg>
      </pc:sldChg>
      <pc:sldChg chg="modSp">
        <pc:chgData name="Stuart Bullock" userId="0636eceb-0e3f-43f1-bd57-e9e70908cb34" providerId="ADAL" clId="{27F5B599-4FEE-4027-A9A3-3EA67C2D11A3}" dt="2024-09-24T07:36:07.176" v="330" actId="20577"/>
        <pc:sldMkLst>
          <pc:docMk/>
          <pc:sldMk cId="3327921802" sldId="424"/>
        </pc:sldMkLst>
        <pc:spChg chg="mod">
          <ac:chgData name="Stuart Bullock" userId="0636eceb-0e3f-43f1-bd57-e9e70908cb34" providerId="ADAL" clId="{27F5B599-4FEE-4027-A9A3-3EA67C2D11A3}" dt="2024-09-24T07:36:04.093" v="328" actId="20577"/>
          <ac:spMkLst>
            <pc:docMk/>
            <pc:sldMk cId="3327921802" sldId="424"/>
            <ac:spMk id="62" creationId="{A56C9BA9-8F5D-F558-CA9C-C1A00E7E969C}"/>
          </ac:spMkLst>
        </pc:spChg>
        <pc:spChg chg="mod">
          <ac:chgData name="Stuart Bullock" userId="0636eceb-0e3f-43f1-bd57-e9e70908cb34" providerId="ADAL" clId="{27F5B599-4FEE-4027-A9A3-3EA67C2D11A3}" dt="2024-09-24T07:36:04.987" v="329" actId="20577"/>
          <ac:spMkLst>
            <pc:docMk/>
            <pc:sldMk cId="3327921802" sldId="424"/>
            <ac:spMk id="65" creationId="{2E37335C-C54C-E392-AA86-00C8F53A4B70}"/>
          </ac:spMkLst>
        </pc:spChg>
        <pc:spChg chg="mod">
          <ac:chgData name="Stuart Bullock" userId="0636eceb-0e3f-43f1-bd57-e9e70908cb34" providerId="ADAL" clId="{27F5B599-4FEE-4027-A9A3-3EA67C2D11A3}" dt="2024-09-24T07:36:07.176" v="330" actId="20577"/>
          <ac:spMkLst>
            <pc:docMk/>
            <pc:sldMk cId="3327921802" sldId="424"/>
            <ac:spMk id="70" creationId="{55EE8F0A-2352-6A4A-AAF0-7F8CB4789125}"/>
          </ac:spMkLst>
        </pc:spChg>
      </pc:sldChg>
      <pc:sldChg chg="modSp">
        <pc:chgData name="Stuart Bullock" userId="0636eceb-0e3f-43f1-bd57-e9e70908cb34" providerId="ADAL" clId="{27F5B599-4FEE-4027-A9A3-3EA67C2D11A3}" dt="2024-09-24T07:37:11.832" v="361" actId="6549"/>
        <pc:sldMkLst>
          <pc:docMk/>
          <pc:sldMk cId="1447831670" sldId="427"/>
        </pc:sldMkLst>
        <pc:spChg chg="mod">
          <ac:chgData name="Stuart Bullock" userId="0636eceb-0e3f-43f1-bd57-e9e70908cb34" providerId="ADAL" clId="{27F5B599-4FEE-4027-A9A3-3EA67C2D11A3}" dt="2024-09-24T07:37:05.055" v="357" actId="6549"/>
          <ac:spMkLst>
            <pc:docMk/>
            <pc:sldMk cId="1447831670" sldId="427"/>
            <ac:spMk id="42" creationId="{EB25B223-3C1C-E631-8FB7-9759B339E99A}"/>
          </ac:spMkLst>
        </pc:spChg>
        <pc:spChg chg="mod">
          <ac:chgData name="Stuart Bullock" userId="0636eceb-0e3f-43f1-bd57-e9e70908cb34" providerId="ADAL" clId="{27F5B599-4FEE-4027-A9A3-3EA67C2D11A3}" dt="2024-09-24T07:37:08.986" v="359" actId="6549"/>
          <ac:spMkLst>
            <pc:docMk/>
            <pc:sldMk cId="1447831670" sldId="427"/>
            <ac:spMk id="47" creationId="{86694D4F-A2D2-126C-0A03-D81A368D2536}"/>
          </ac:spMkLst>
        </pc:spChg>
        <pc:spChg chg="mod">
          <ac:chgData name="Stuart Bullock" userId="0636eceb-0e3f-43f1-bd57-e9e70908cb34" providerId="ADAL" clId="{27F5B599-4FEE-4027-A9A3-3EA67C2D11A3}" dt="2024-09-24T07:37:10.420" v="360" actId="6549"/>
          <ac:spMkLst>
            <pc:docMk/>
            <pc:sldMk cId="1447831670" sldId="427"/>
            <ac:spMk id="50" creationId="{1BAF60D7-00CC-2AFD-2BE8-3A0DFE36E861}"/>
          </ac:spMkLst>
        </pc:spChg>
        <pc:spChg chg="mod">
          <ac:chgData name="Stuart Bullock" userId="0636eceb-0e3f-43f1-bd57-e9e70908cb34" providerId="ADAL" clId="{27F5B599-4FEE-4027-A9A3-3EA67C2D11A3}" dt="2024-09-24T07:37:11.832" v="361" actId="6549"/>
          <ac:spMkLst>
            <pc:docMk/>
            <pc:sldMk cId="1447831670" sldId="427"/>
            <ac:spMk id="53" creationId="{7BAED3BE-2878-09C5-5E64-FD95DE0C780F}"/>
          </ac:spMkLst>
        </pc:spChg>
        <pc:spChg chg="mod">
          <ac:chgData name="Stuart Bullock" userId="0636eceb-0e3f-43f1-bd57-e9e70908cb34" providerId="ADAL" clId="{27F5B599-4FEE-4027-A9A3-3EA67C2D11A3}" dt="2024-09-24T07:37:07.253" v="358" actId="20577"/>
          <ac:spMkLst>
            <pc:docMk/>
            <pc:sldMk cId="1447831670" sldId="427"/>
            <ac:spMk id="59" creationId="{5E567E0D-4642-4961-643D-4DDEC36A9349}"/>
          </ac:spMkLst>
        </pc:spChg>
      </pc:sldChg>
      <pc:sldChg chg="modSp">
        <pc:chgData name="Stuart Bullock" userId="0636eceb-0e3f-43f1-bd57-e9e70908cb34" providerId="ADAL" clId="{27F5B599-4FEE-4027-A9A3-3EA67C2D11A3}" dt="2024-09-24T07:36:27.325" v="340" actId="20577"/>
        <pc:sldMkLst>
          <pc:docMk/>
          <pc:sldMk cId="2479810499" sldId="437"/>
        </pc:sldMkLst>
        <pc:spChg chg="mod">
          <ac:chgData name="Stuart Bullock" userId="0636eceb-0e3f-43f1-bd57-e9e70908cb34" providerId="ADAL" clId="{27F5B599-4FEE-4027-A9A3-3EA67C2D11A3}" dt="2024-09-24T07:36:22.098" v="335" actId="20577"/>
          <ac:spMkLst>
            <pc:docMk/>
            <pc:sldMk cId="2479810499" sldId="437"/>
            <ac:spMk id="10" creationId="{6655E304-F6CF-1396-C384-816232ACAA7D}"/>
          </ac:spMkLst>
        </pc:spChg>
        <pc:spChg chg="mod">
          <ac:chgData name="Stuart Bullock" userId="0636eceb-0e3f-43f1-bd57-e9e70908cb34" providerId="ADAL" clId="{27F5B599-4FEE-4027-A9A3-3EA67C2D11A3}" dt="2024-09-24T07:36:23.543" v="336" actId="20577"/>
          <ac:spMkLst>
            <pc:docMk/>
            <pc:sldMk cId="2479810499" sldId="437"/>
            <ac:spMk id="13" creationId="{1B744E1B-AA37-AB8B-6E47-84DAEBA70256}"/>
          </ac:spMkLst>
        </pc:spChg>
        <pc:spChg chg="mod">
          <ac:chgData name="Stuart Bullock" userId="0636eceb-0e3f-43f1-bd57-e9e70908cb34" providerId="ADAL" clId="{27F5B599-4FEE-4027-A9A3-3EA67C2D11A3}" dt="2024-09-24T07:36:25.536" v="338" actId="20577"/>
          <ac:spMkLst>
            <pc:docMk/>
            <pc:sldMk cId="2479810499" sldId="437"/>
            <ac:spMk id="15" creationId="{3BF3AEEB-EFEE-A076-00D8-7B99B62139D6}"/>
          </ac:spMkLst>
        </pc:spChg>
        <pc:spChg chg="mod">
          <ac:chgData name="Stuart Bullock" userId="0636eceb-0e3f-43f1-bd57-e9e70908cb34" providerId="ADAL" clId="{27F5B599-4FEE-4027-A9A3-3EA67C2D11A3}" dt="2024-09-24T07:36:27.325" v="340" actId="20577"/>
          <ac:spMkLst>
            <pc:docMk/>
            <pc:sldMk cId="2479810499" sldId="437"/>
            <ac:spMk id="19" creationId="{8A77CB42-5E97-EE1F-F2F1-A29F7BC6CE0E}"/>
          </ac:spMkLst>
        </pc:spChg>
      </pc:sldChg>
      <pc:sldChg chg="modSp">
        <pc:chgData name="Stuart Bullock" userId="0636eceb-0e3f-43f1-bd57-e9e70908cb34" providerId="ADAL" clId="{27F5B599-4FEE-4027-A9A3-3EA67C2D11A3}" dt="2024-09-24T07:36:41.144" v="348" actId="20577"/>
        <pc:sldMkLst>
          <pc:docMk/>
          <pc:sldMk cId="2407944527" sldId="438"/>
        </pc:sldMkLst>
        <pc:spChg chg="mod">
          <ac:chgData name="Stuart Bullock" userId="0636eceb-0e3f-43f1-bd57-e9e70908cb34" providerId="ADAL" clId="{27F5B599-4FEE-4027-A9A3-3EA67C2D11A3}" dt="2024-09-24T07:36:37.797" v="346" actId="20577"/>
          <ac:spMkLst>
            <pc:docMk/>
            <pc:sldMk cId="2407944527" sldId="438"/>
            <ac:spMk id="10" creationId="{7E478D9E-13E4-C492-7D70-738FFA8A9912}"/>
          </ac:spMkLst>
        </pc:spChg>
        <pc:spChg chg="mod">
          <ac:chgData name="Stuart Bullock" userId="0636eceb-0e3f-43f1-bd57-e9e70908cb34" providerId="ADAL" clId="{27F5B599-4FEE-4027-A9A3-3EA67C2D11A3}" dt="2024-09-24T07:36:39.149" v="347" actId="6549"/>
          <ac:spMkLst>
            <pc:docMk/>
            <pc:sldMk cId="2407944527" sldId="438"/>
            <ac:spMk id="13" creationId="{D4EDB348-EDD2-7FB8-29B7-8A0FA5BA3A6A}"/>
          </ac:spMkLst>
        </pc:spChg>
        <pc:spChg chg="mod">
          <ac:chgData name="Stuart Bullock" userId="0636eceb-0e3f-43f1-bd57-e9e70908cb34" providerId="ADAL" clId="{27F5B599-4FEE-4027-A9A3-3EA67C2D11A3}" dt="2024-09-24T07:36:41.144" v="348" actId="20577"/>
          <ac:spMkLst>
            <pc:docMk/>
            <pc:sldMk cId="2407944527" sldId="438"/>
            <ac:spMk id="21" creationId="{C73FAD49-085E-2B83-0A50-8919DE199BC4}"/>
          </ac:spMkLst>
        </pc:spChg>
      </pc:sldChg>
      <pc:sldChg chg="modSp">
        <pc:chgData name="Stuart Bullock" userId="0636eceb-0e3f-43f1-bd57-e9e70908cb34" providerId="ADAL" clId="{27F5B599-4FEE-4027-A9A3-3EA67C2D11A3}" dt="2024-09-24T07:37:17.771" v="367" actId="20577"/>
        <pc:sldMkLst>
          <pc:docMk/>
          <pc:sldMk cId="1822069887" sldId="439"/>
        </pc:sldMkLst>
        <pc:spChg chg="mod">
          <ac:chgData name="Stuart Bullock" userId="0636eceb-0e3f-43f1-bd57-e9e70908cb34" providerId="ADAL" clId="{27F5B599-4FEE-4027-A9A3-3EA67C2D11A3}" dt="2024-09-24T07:37:15.460" v="363" actId="20577"/>
          <ac:spMkLst>
            <pc:docMk/>
            <pc:sldMk cId="1822069887" sldId="439"/>
            <ac:spMk id="10" creationId="{55B5E107-95C8-FD6D-4834-8DE07C9A9EAC}"/>
          </ac:spMkLst>
        </pc:spChg>
        <pc:spChg chg="mod">
          <ac:chgData name="Stuart Bullock" userId="0636eceb-0e3f-43f1-bd57-e9e70908cb34" providerId="ADAL" clId="{27F5B599-4FEE-4027-A9A3-3EA67C2D11A3}" dt="2024-09-24T07:37:17.771" v="367" actId="20577"/>
          <ac:spMkLst>
            <pc:docMk/>
            <pc:sldMk cId="1822069887" sldId="439"/>
            <ac:spMk id="13" creationId="{8642A9E4-63C8-844D-C9CC-8BB09F08465F}"/>
          </ac:spMkLst>
        </pc:spChg>
        <pc:spChg chg="mod">
          <ac:chgData name="Stuart Bullock" userId="0636eceb-0e3f-43f1-bd57-e9e70908cb34" providerId="ADAL" clId="{27F5B599-4FEE-4027-A9A3-3EA67C2D11A3}" dt="2024-09-24T07:37:16.704" v="365" actId="20577"/>
          <ac:spMkLst>
            <pc:docMk/>
            <pc:sldMk cId="1822069887" sldId="439"/>
            <ac:spMk id="16" creationId="{088DFAA1-11E8-8C32-32A8-A26E42CA6561}"/>
          </ac:spMkLst>
        </pc:spChg>
      </pc:sldChg>
      <pc:sldChg chg="modNotesTx">
        <pc:chgData name="Stuart Bullock" userId="0636eceb-0e3f-43f1-bd57-e9e70908cb34" providerId="ADAL" clId="{27F5B599-4FEE-4027-A9A3-3EA67C2D11A3}" dt="2024-09-18T14:18:00.809" v="254"/>
        <pc:sldMkLst>
          <pc:docMk/>
          <pc:sldMk cId="1180331083" sldId="441"/>
        </pc:sldMkLst>
      </pc:sldChg>
      <pc:sldChg chg="modSp">
        <pc:chgData name="Stuart Bullock" userId="0636eceb-0e3f-43f1-bd57-e9e70908cb34" providerId="ADAL" clId="{27F5B599-4FEE-4027-A9A3-3EA67C2D11A3}" dt="2024-09-24T07:36:14.833" v="333" actId="20577"/>
        <pc:sldMkLst>
          <pc:docMk/>
          <pc:sldMk cId="1749794152" sldId="442"/>
        </pc:sldMkLst>
        <pc:spChg chg="mod">
          <ac:chgData name="Stuart Bullock" userId="0636eceb-0e3f-43f1-bd57-e9e70908cb34" providerId="ADAL" clId="{27F5B599-4FEE-4027-A9A3-3EA67C2D11A3}" dt="2024-09-24T07:36:11.054" v="331" actId="20577"/>
          <ac:spMkLst>
            <pc:docMk/>
            <pc:sldMk cId="1749794152" sldId="442"/>
            <ac:spMk id="11" creationId="{4A3EAC3E-2C4B-7725-0E39-32302BEB6843}"/>
          </ac:spMkLst>
        </pc:spChg>
        <pc:spChg chg="mod">
          <ac:chgData name="Stuart Bullock" userId="0636eceb-0e3f-43f1-bd57-e9e70908cb34" providerId="ADAL" clId="{27F5B599-4FEE-4027-A9A3-3EA67C2D11A3}" dt="2024-09-24T07:36:14.833" v="333" actId="20577"/>
          <ac:spMkLst>
            <pc:docMk/>
            <pc:sldMk cId="1749794152" sldId="442"/>
            <ac:spMk id="14" creationId="{C91BA6AF-E57B-8246-4CA2-00639C8B7310}"/>
          </ac:spMkLst>
        </pc:spChg>
      </pc:sldChg>
      <pc:sldChg chg="modSp">
        <pc:chgData name="Stuart Bullock" userId="0636eceb-0e3f-43f1-bd57-e9e70908cb34" providerId="ADAL" clId="{27F5B599-4FEE-4027-A9A3-3EA67C2D11A3}" dt="2024-09-24T07:36:34.366" v="344" actId="20577"/>
        <pc:sldMkLst>
          <pc:docMk/>
          <pc:sldMk cId="4069211960" sldId="443"/>
        </pc:sldMkLst>
        <pc:spChg chg="mod">
          <ac:chgData name="Stuart Bullock" userId="0636eceb-0e3f-43f1-bd57-e9e70908cb34" providerId="ADAL" clId="{27F5B599-4FEE-4027-A9A3-3EA67C2D11A3}" dt="2024-09-24T07:36:32.968" v="342" actId="20577"/>
          <ac:spMkLst>
            <pc:docMk/>
            <pc:sldMk cId="4069211960" sldId="443"/>
            <ac:spMk id="10" creationId="{EF9536D6-0A03-6AFF-413E-62975675D7D4}"/>
          </ac:spMkLst>
        </pc:spChg>
        <pc:spChg chg="mod">
          <ac:chgData name="Stuart Bullock" userId="0636eceb-0e3f-43f1-bd57-e9e70908cb34" providerId="ADAL" clId="{27F5B599-4FEE-4027-A9A3-3EA67C2D11A3}" dt="2024-09-24T07:36:34.366" v="344" actId="20577"/>
          <ac:spMkLst>
            <pc:docMk/>
            <pc:sldMk cId="4069211960" sldId="443"/>
            <ac:spMk id="12" creationId="{0DA181DD-395A-0FC2-715C-AA6D9521C4DC}"/>
          </ac:spMkLst>
        </pc:spChg>
      </pc:sldChg>
      <pc:sldChg chg="modSp">
        <pc:chgData name="Stuart Bullock" userId="0636eceb-0e3f-43f1-bd57-e9e70908cb34" providerId="ADAL" clId="{27F5B599-4FEE-4027-A9A3-3EA67C2D11A3}" dt="2024-09-24T07:36:47.046" v="356" actId="20577"/>
        <pc:sldMkLst>
          <pc:docMk/>
          <pc:sldMk cId="360965887" sldId="444"/>
        </pc:sldMkLst>
        <pc:spChg chg="mod">
          <ac:chgData name="Stuart Bullock" userId="0636eceb-0e3f-43f1-bd57-e9e70908cb34" providerId="ADAL" clId="{27F5B599-4FEE-4027-A9A3-3EA67C2D11A3}" dt="2024-09-24T07:36:43.825" v="350" actId="20577"/>
          <ac:spMkLst>
            <pc:docMk/>
            <pc:sldMk cId="360965887" sldId="444"/>
            <ac:spMk id="9" creationId="{A5488F7C-4356-F771-6809-C3BE7CF42F47}"/>
          </ac:spMkLst>
        </pc:spChg>
        <pc:spChg chg="mod">
          <ac:chgData name="Stuart Bullock" userId="0636eceb-0e3f-43f1-bd57-e9e70908cb34" providerId="ADAL" clId="{27F5B599-4FEE-4027-A9A3-3EA67C2D11A3}" dt="2024-09-24T07:36:45.427" v="354" actId="20577"/>
          <ac:spMkLst>
            <pc:docMk/>
            <pc:sldMk cId="360965887" sldId="444"/>
            <ac:spMk id="12" creationId="{97EAB489-0EB6-2ACD-F478-A371945F788F}"/>
          </ac:spMkLst>
        </pc:spChg>
        <pc:spChg chg="mod">
          <ac:chgData name="Stuart Bullock" userId="0636eceb-0e3f-43f1-bd57-e9e70908cb34" providerId="ADAL" clId="{27F5B599-4FEE-4027-A9A3-3EA67C2D11A3}" dt="2024-09-24T07:36:47.046" v="356" actId="20577"/>
          <ac:spMkLst>
            <pc:docMk/>
            <pc:sldMk cId="360965887" sldId="444"/>
            <ac:spMk id="15" creationId="{26B783C0-E7B4-2900-AF7F-768090000A2E}"/>
          </ac:spMkLst>
        </pc:spChg>
      </pc:sldChg>
      <pc:sldChg chg="modSp">
        <pc:chgData name="Stuart Bullock" userId="0636eceb-0e3f-43f1-bd57-e9e70908cb34" providerId="ADAL" clId="{27F5B599-4FEE-4027-A9A3-3EA67C2D11A3}" dt="2024-09-24T07:37:37.936" v="376" actId="20577"/>
        <pc:sldMkLst>
          <pc:docMk/>
          <pc:sldMk cId="2540975432" sldId="446"/>
        </pc:sldMkLst>
        <pc:spChg chg="mod">
          <ac:chgData name="Stuart Bullock" userId="0636eceb-0e3f-43f1-bd57-e9e70908cb34" providerId="ADAL" clId="{27F5B599-4FEE-4027-A9A3-3EA67C2D11A3}" dt="2024-09-24T07:37:23.204" v="368" actId="6549"/>
          <ac:spMkLst>
            <pc:docMk/>
            <pc:sldMk cId="2540975432" sldId="446"/>
            <ac:spMk id="13" creationId="{0C62563A-1328-84FB-F012-752E8E24A389}"/>
          </ac:spMkLst>
        </pc:spChg>
        <pc:spChg chg="mod">
          <ac:chgData name="Stuart Bullock" userId="0636eceb-0e3f-43f1-bd57-e9e70908cb34" providerId="ADAL" clId="{27F5B599-4FEE-4027-A9A3-3EA67C2D11A3}" dt="2024-09-24T07:37:34.507" v="372" actId="33524"/>
          <ac:spMkLst>
            <pc:docMk/>
            <pc:sldMk cId="2540975432" sldId="446"/>
            <ac:spMk id="21" creationId="{3BF4561F-10E8-D27A-2243-8EF78C36F647}"/>
          </ac:spMkLst>
        </pc:spChg>
        <pc:spChg chg="mod">
          <ac:chgData name="Stuart Bullock" userId="0636eceb-0e3f-43f1-bd57-e9e70908cb34" providerId="ADAL" clId="{27F5B599-4FEE-4027-A9A3-3EA67C2D11A3}" dt="2024-09-24T07:37:35.958" v="374" actId="20577"/>
          <ac:spMkLst>
            <pc:docMk/>
            <pc:sldMk cId="2540975432" sldId="446"/>
            <ac:spMk id="24" creationId="{99CBEF71-8461-0769-3002-33ADC192FB82}"/>
          </ac:spMkLst>
        </pc:spChg>
        <pc:spChg chg="mod">
          <ac:chgData name="Stuart Bullock" userId="0636eceb-0e3f-43f1-bd57-e9e70908cb34" providerId="ADAL" clId="{27F5B599-4FEE-4027-A9A3-3EA67C2D11A3}" dt="2024-09-24T07:37:37.936" v="376" actId="20577"/>
          <ac:spMkLst>
            <pc:docMk/>
            <pc:sldMk cId="2540975432" sldId="446"/>
            <ac:spMk id="28" creationId="{E736B259-397C-F8E1-DE23-F46DF4C11FC7}"/>
          </ac:spMkLst>
        </pc:spChg>
      </pc:sldChg>
      <pc:sldChg chg="addSp delSp modSp mod addAnim delAnim">
        <pc:chgData name="Stuart Bullock" userId="0636eceb-0e3f-43f1-bd57-e9e70908cb34" providerId="ADAL" clId="{27F5B599-4FEE-4027-A9A3-3EA67C2D11A3}" dt="2024-09-24T07:38:04.103" v="383" actId="114"/>
        <pc:sldMkLst>
          <pc:docMk/>
          <pc:sldMk cId="4211108712" sldId="447"/>
        </pc:sldMkLst>
        <pc:spChg chg="mod">
          <ac:chgData name="Stuart Bullock" userId="0636eceb-0e3f-43f1-bd57-e9e70908cb34" providerId="ADAL" clId="{27F5B599-4FEE-4027-A9A3-3EA67C2D11A3}" dt="2024-09-24T07:38:04.103" v="383" actId="114"/>
          <ac:spMkLst>
            <pc:docMk/>
            <pc:sldMk cId="4211108712" sldId="447"/>
            <ac:spMk id="12" creationId="{66FB6DCC-C694-6670-9C3A-D5500017CA43}"/>
          </ac:spMkLst>
        </pc:spChg>
        <pc:spChg chg="add del mod">
          <ac:chgData name="Stuart Bullock" userId="0636eceb-0e3f-43f1-bd57-e9e70908cb34" providerId="ADAL" clId="{27F5B599-4FEE-4027-A9A3-3EA67C2D11A3}" dt="2024-09-24T07:37:43.658" v="379" actId="6549"/>
          <ac:spMkLst>
            <pc:docMk/>
            <pc:sldMk cId="4211108712" sldId="447"/>
            <ac:spMk id="15" creationId="{121BADFA-AA38-1AC5-80C0-AC0CEA8B34D3}"/>
          </ac:spMkLst>
        </pc:spChg>
      </pc:sldChg>
      <pc:sldChg chg="modSp">
        <pc:chgData name="Stuart Bullock" userId="0636eceb-0e3f-43f1-bd57-e9e70908cb34" providerId="ADAL" clId="{27F5B599-4FEE-4027-A9A3-3EA67C2D11A3}" dt="2024-09-24T07:38:16.842" v="387" actId="20577"/>
        <pc:sldMkLst>
          <pc:docMk/>
          <pc:sldMk cId="1123778031" sldId="449"/>
        </pc:sldMkLst>
        <pc:spChg chg="mod">
          <ac:chgData name="Stuart Bullock" userId="0636eceb-0e3f-43f1-bd57-e9e70908cb34" providerId="ADAL" clId="{27F5B599-4FEE-4027-A9A3-3EA67C2D11A3}" dt="2024-09-24T07:38:15.664" v="385" actId="20577"/>
          <ac:spMkLst>
            <pc:docMk/>
            <pc:sldMk cId="1123778031" sldId="449"/>
            <ac:spMk id="10" creationId="{F5D90A69-6B73-7E10-B66E-E7FD56476DA4}"/>
          </ac:spMkLst>
        </pc:spChg>
        <pc:spChg chg="mod">
          <ac:chgData name="Stuart Bullock" userId="0636eceb-0e3f-43f1-bd57-e9e70908cb34" providerId="ADAL" clId="{27F5B599-4FEE-4027-A9A3-3EA67C2D11A3}" dt="2024-09-24T07:38:16.842" v="387" actId="20577"/>
          <ac:spMkLst>
            <pc:docMk/>
            <pc:sldMk cId="1123778031" sldId="449"/>
            <ac:spMk id="14" creationId="{98F86F84-65EC-60C3-27A3-C81DCE7A7427}"/>
          </ac:spMkLst>
        </pc:spChg>
      </pc:sldChg>
    </pc:docChg>
  </pc:docChgLst>
  <pc:docChgLst>
    <pc:chgData name="emmaclark926@gmail.com" userId="S::urn:spo:guest#emmaclark926@gmail.com::" providerId="AD" clId="Web-{189898DC-24D4-362B-B6E4-1D4611820C8E}"/>
    <pc:docChg chg="modSld">
      <pc:chgData name="emmaclark926@gmail.com" userId="S::urn:spo:guest#emmaclark926@gmail.com::" providerId="AD" clId="Web-{189898DC-24D4-362B-B6E4-1D4611820C8E}" dt="2024-09-15T07:59:47.849" v="0" actId="20577"/>
      <pc:docMkLst>
        <pc:docMk/>
      </pc:docMkLst>
      <pc:sldChg chg="modSp">
        <pc:chgData name="emmaclark926@gmail.com" userId="S::urn:spo:guest#emmaclark926@gmail.com::" providerId="AD" clId="Web-{189898DC-24D4-362B-B6E4-1D4611820C8E}" dt="2024-09-15T07:59:47.849" v="0" actId="20577"/>
        <pc:sldMkLst>
          <pc:docMk/>
          <pc:sldMk cId="2203223160" sldId="291"/>
        </pc:sldMkLst>
        <pc:spChg chg="mod">
          <ac:chgData name="emmaclark926@gmail.com" userId="S::urn:spo:guest#emmaclark926@gmail.com::" providerId="AD" clId="Web-{189898DC-24D4-362B-B6E4-1D4611820C8E}" dt="2024-09-15T07:59:47.849" v="0" actId="20577"/>
          <ac:spMkLst>
            <pc:docMk/>
            <pc:sldMk cId="2203223160" sldId="291"/>
            <ac:spMk id="5" creationId="{95B434A7-C562-C217-3A00-E17FF63784D4}"/>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C868CE-A29B-D747-B01C-0E51223DCFF0}" type="datetimeFigureOut">
              <a:rPr lang="en-US" smtClean="0"/>
              <a:t>9/24/2024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833AB40-95DC-A548-B27E-8C46CA8E4F5D}" type="slidenum">
              <a:rPr lang="en-US" smtClean="0"/>
              <a:t>‹#›</a:t>
            </a:fld>
            <a:endParaRPr lang="en-US"/>
          </a:p>
        </p:txBody>
      </p:sp>
    </p:spTree>
    <p:extLst>
      <p:ext uri="{BB962C8B-B14F-4D97-AF65-F5344CB8AC3E}">
        <p14:creationId xmlns:p14="http://schemas.microsoft.com/office/powerpoint/2010/main" val="23485724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a:t>
            </a:r>
          </a:p>
        </p:txBody>
      </p:sp>
      <p:sp>
        <p:nvSpPr>
          <p:cNvPr id="4" name="Slide Number Placeholder 3"/>
          <p:cNvSpPr>
            <a:spLocks noGrp="1"/>
          </p:cNvSpPr>
          <p:nvPr>
            <p:ph type="sldNum" sz="quarter" idx="5"/>
          </p:nvPr>
        </p:nvSpPr>
        <p:spPr/>
        <p:txBody>
          <a:bodyPr/>
          <a:lstStyle/>
          <a:p>
            <a:fld id="{F833AB40-95DC-A548-B27E-8C46CA8E4F5D}" type="slidenum">
              <a:rPr lang="en-US" smtClean="0"/>
              <a:t>8</a:t>
            </a:fld>
            <a:endParaRPr lang="en-US"/>
          </a:p>
        </p:txBody>
      </p:sp>
    </p:spTree>
    <p:extLst>
      <p:ext uri="{BB962C8B-B14F-4D97-AF65-F5344CB8AC3E}">
        <p14:creationId xmlns:p14="http://schemas.microsoft.com/office/powerpoint/2010/main" val="40232900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9</a:t>
            </a:fld>
            <a:endParaRPr lang="en-US"/>
          </a:p>
        </p:txBody>
      </p:sp>
    </p:spTree>
    <p:extLst>
      <p:ext uri="{BB962C8B-B14F-4D97-AF65-F5344CB8AC3E}">
        <p14:creationId xmlns:p14="http://schemas.microsoft.com/office/powerpoint/2010/main" val="28617067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10</a:t>
            </a:fld>
            <a:endParaRPr lang="en-US"/>
          </a:p>
        </p:txBody>
      </p:sp>
    </p:spTree>
    <p:extLst>
      <p:ext uri="{BB962C8B-B14F-4D97-AF65-F5344CB8AC3E}">
        <p14:creationId xmlns:p14="http://schemas.microsoft.com/office/powerpoint/2010/main" val="4384089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11</a:t>
            </a:fld>
            <a:endParaRPr lang="en-US"/>
          </a:p>
        </p:txBody>
      </p:sp>
    </p:spTree>
    <p:extLst>
      <p:ext uri="{BB962C8B-B14F-4D97-AF65-F5344CB8AC3E}">
        <p14:creationId xmlns:p14="http://schemas.microsoft.com/office/powerpoint/2010/main" val="31738082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24</a:t>
            </a:fld>
            <a:endParaRPr lang="en-US"/>
          </a:p>
        </p:txBody>
      </p:sp>
    </p:spTree>
    <p:extLst>
      <p:ext uri="{BB962C8B-B14F-4D97-AF65-F5344CB8AC3E}">
        <p14:creationId xmlns:p14="http://schemas.microsoft.com/office/powerpoint/2010/main" val="21082724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25</a:t>
            </a:fld>
            <a:endParaRPr lang="en-US"/>
          </a:p>
        </p:txBody>
      </p:sp>
    </p:spTree>
    <p:extLst>
      <p:ext uri="{BB962C8B-B14F-4D97-AF65-F5344CB8AC3E}">
        <p14:creationId xmlns:p14="http://schemas.microsoft.com/office/powerpoint/2010/main" val="6575156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26</a:t>
            </a:fld>
            <a:endParaRPr lang="en-US"/>
          </a:p>
        </p:txBody>
      </p:sp>
    </p:spTree>
    <p:extLst>
      <p:ext uri="{BB962C8B-B14F-4D97-AF65-F5344CB8AC3E}">
        <p14:creationId xmlns:p14="http://schemas.microsoft.com/office/powerpoint/2010/main" val="413860476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emf"/><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2FE989A-0F9B-D30F-D1F0-DA8111D83CB3}"/>
              </a:ext>
            </a:extLst>
          </p:cNvPr>
          <p:cNvSpPr/>
          <p:nvPr userDrawn="1"/>
        </p:nvSpPr>
        <p:spPr>
          <a:xfrm>
            <a:off x="0" y="0"/>
            <a:ext cx="12192000" cy="6858000"/>
          </a:xfrm>
          <a:prstGeom prst="rect">
            <a:avLst/>
          </a:prstGeom>
          <a:solidFill>
            <a:srgbClr val="B3D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Text Placeholder 2">
            <a:extLst>
              <a:ext uri="{FF2B5EF4-FFF2-40B4-BE49-F238E27FC236}">
                <a16:creationId xmlns:a16="http://schemas.microsoft.com/office/drawing/2014/main" id="{8504BD88-9D82-63DD-8434-01888D905575}"/>
              </a:ext>
            </a:extLst>
          </p:cNvPr>
          <p:cNvSpPr>
            <a:spLocks noGrp="1"/>
          </p:cNvSpPr>
          <p:nvPr>
            <p:ph type="body" sz="quarter" idx="14" hasCustomPrompt="1"/>
          </p:nvPr>
        </p:nvSpPr>
        <p:spPr>
          <a:xfrm>
            <a:off x="815655" y="2905075"/>
            <a:ext cx="5551280" cy="2723565"/>
          </a:xfrm>
        </p:spPr>
        <p:txBody>
          <a:bodyPr>
            <a:normAutofit/>
          </a:bodyPr>
          <a:lstStyle>
            <a:lvl1pPr marL="50800" indent="0">
              <a:lnSpc>
                <a:spcPct val="100000"/>
              </a:lnSpc>
              <a:spcBef>
                <a:spcPts val="0"/>
              </a:spcBef>
              <a:buFontTx/>
              <a:buNone/>
              <a:defRPr sz="2400">
                <a:solidFill>
                  <a:schemeClr val="tx1"/>
                </a:solidFill>
                <a:latin typeface="Arial" panose="020B0604020202020204" pitchFamily="34" charset="0"/>
                <a:cs typeface="Arial" panose="020B0604020202020204" pitchFamily="34" charset="0"/>
              </a:defRPr>
            </a:lvl1pPr>
          </a:lstStyle>
          <a:p>
            <a:r>
              <a:rPr lang="en-GB" dirty="0"/>
              <a:t>Sub-heading text here</a:t>
            </a:r>
          </a:p>
        </p:txBody>
      </p:sp>
      <p:sp>
        <p:nvSpPr>
          <p:cNvPr id="13" name="TextBox 12">
            <a:extLst>
              <a:ext uri="{FF2B5EF4-FFF2-40B4-BE49-F238E27FC236}">
                <a16:creationId xmlns:a16="http://schemas.microsoft.com/office/drawing/2014/main" id="{664CDC9F-5B72-B423-97B0-5348328A8DC8}"/>
              </a:ext>
            </a:extLst>
          </p:cNvPr>
          <p:cNvSpPr txBox="1"/>
          <p:nvPr userDrawn="1"/>
        </p:nvSpPr>
        <p:spPr>
          <a:xfrm>
            <a:off x="815654" y="354916"/>
            <a:ext cx="10560692" cy="184665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tx1"/>
                </a:solidFill>
                <a:latin typeface="Arial" panose="020B0604020202020204" pitchFamily="34" charset="0"/>
                <a:cs typeface="Arial" panose="020B0604020202020204" pitchFamily="34" charset="0"/>
              </a:rPr>
              <a:t>GCSE</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tx1"/>
                </a:solidFill>
                <a:latin typeface="Arial" panose="020B0604020202020204" pitchFamily="34" charset="0"/>
                <a:cs typeface="Arial" panose="020B0604020202020204" pitchFamily="34" charset="0"/>
              </a:rPr>
              <a:t>Mathematics</a:t>
            </a:r>
          </a:p>
          <a:p>
            <a:endParaRPr lang="en-US" sz="1800" dirty="0">
              <a:solidFill>
                <a:schemeClr val="tx1"/>
              </a:solidFill>
            </a:endParaRPr>
          </a:p>
        </p:txBody>
      </p:sp>
      <p:pic>
        <p:nvPicPr>
          <p:cNvPr id="6" name="Picture 5" descr="A picture containing graphical user interface&#10;&#10;Description automatically generated">
            <a:extLst>
              <a:ext uri="{FF2B5EF4-FFF2-40B4-BE49-F238E27FC236}">
                <a16:creationId xmlns:a16="http://schemas.microsoft.com/office/drawing/2014/main" id="{B4EBED24-550A-7704-8221-CC4559B84A8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3950" y="6054725"/>
            <a:ext cx="1571161" cy="720000"/>
          </a:xfrm>
          <a:prstGeom prst="rect">
            <a:avLst/>
          </a:prstGeom>
        </p:spPr>
      </p:pic>
      <p:pic>
        <p:nvPicPr>
          <p:cNvPr id="5" name="Picture 4" descr="A picture containing origami, origami paper, art paper, creative arts&#10;&#10;Description automatically generated">
            <a:extLst>
              <a:ext uri="{FF2B5EF4-FFF2-40B4-BE49-F238E27FC236}">
                <a16:creationId xmlns:a16="http://schemas.microsoft.com/office/drawing/2014/main" id="{0BB97190-CC4F-731C-30BD-140F5B5A132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409040" y="2931339"/>
            <a:ext cx="4782960" cy="3931200"/>
          </a:xfrm>
          <a:prstGeom prst="rect">
            <a:avLst/>
          </a:prstGeom>
        </p:spPr>
      </p:pic>
    </p:spTree>
    <p:extLst>
      <p:ext uri="{BB962C8B-B14F-4D97-AF65-F5344CB8AC3E}">
        <p14:creationId xmlns:p14="http://schemas.microsoft.com/office/powerpoint/2010/main" val="2083676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AF2D988-0B74-A787-FA5F-04C785BE3DAD}"/>
              </a:ext>
            </a:extLst>
          </p:cNvPr>
          <p:cNvSpPr/>
          <p:nvPr userDrawn="1"/>
        </p:nvSpPr>
        <p:spPr>
          <a:xfrm>
            <a:off x="0" y="0"/>
            <a:ext cx="12192000" cy="6858000"/>
          </a:xfrm>
          <a:prstGeom prst="rect">
            <a:avLst/>
          </a:prstGeom>
          <a:solidFill>
            <a:srgbClr val="D0BB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Google Shape;22;p3">
            <a:extLst>
              <a:ext uri="{FF2B5EF4-FFF2-40B4-BE49-F238E27FC236}">
                <a16:creationId xmlns:a16="http://schemas.microsoft.com/office/drawing/2014/main" id="{95B5E5B5-3ECE-7A8D-4435-7E88092930D8}"/>
              </a:ext>
            </a:extLst>
          </p:cNvPr>
          <p:cNvSpPr txBox="1">
            <a:spLocks noGrp="1"/>
          </p:cNvSpPr>
          <p:nvPr>
            <p:ph type="title"/>
          </p:nvPr>
        </p:nvSpPr>
        <p:spPr>
          <a:xfrm>
            <a:off x="815652" y="2866708"/>
            <a:ext cx="8474960" cy="1124587"/>
          </a:xfrm>
          <a:prstGeom prst="rect">
            <a:avLst/>
          </a:prstGeom>
          <a:no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4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pic>
        <p:nvPicPr>
          <p:cNvPr id="3" name="Picture 2" descr="A picture containing origami&#10;&#10;Description automatically generated">
            <a:extLst>
              <a:ext uri="{FF2B5EF4-FFF2-40B4-BE49-F238E27FC236}">
                <a16:creationId xmlns:a16="http://schemas.microsoft.com/office/drawing/2014/main" id="{CD1D1AC7-02AC-0AD0-683F-F1D6A28E1F9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77550" y="3502325"/>
            <a:ext cx="3862765" cy="3272400"/>
          </a:xfrm>
          <a:prstGeom prst="rect">
            <a:avLst/>
          </a:prstGeom>
        </p:spPr>
      </p:pic>
      <p:pic>
        <p:nvPicPr>
          <p:cNvPr id="4" name="Picture 3" descr="A picture containing graphical user interface&#10;&#10;Description automatically generated">
            <a:extLst>
              <a:ext uri="{FF2B5EF4-FFF2-40B4-BE49-F238E27FC236}">
                <a16:creationId xmlns:a16="http://schemas.microsoft.com/office/drawing/2014/main" id="{C09AF45F-A0E0-65C4-46F1-A07A34F39E5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3950" y="6054725"/>
            <a:ext cx="1571161" cy="720000"/>
          </a:xfrm>
          <a:prstGeom prst="rect">
            <a:avLst/>
          </a:prstGeom>
        </p:spPr>
      </p:pic>
    </p:spTree>
    <p:extLst>
      <p:ext uri="{BB962C8B-B14F-4D97-AF65-F5344CB8AC3E}">
        <p14:creationId xmlns:p14="http://schemas.microsoft.com/office/powerpoint/2010/main" val="2826209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pic>
        <p:nvPicPr>
          <p:cNvPr id="6" name="Picture 5" descr="Shape, circle&#10;&#10;Description automatically generated">
            <a:extLst>
              <a:ext uri="{FF2B5EF4-FFF2-40B4-BE49-F238E27FC236}">
                <a16:creationId xmlns:a16="http://schemas.microsoft.com/office/drawing/2014/main" id="{803DA60D-15CA-BF4A-9684-7A7A47598151}"/>
              </a:ext>
            </a:extLst>
          </p:cNvPr>
          <p:cNvPicPr>
            <a:picLocks/>
          </p:cNvPicPr>
          <p:nvPr/>
        </p:nvPicPr>
        <p:blipFill>
          <a:blip r:embed="rId2"/>
          <a:stretch>
            <a:fillRect/>
          </a:stretch>
        </p:blipFill>
        <p:spPr>
          <a:xfrm>
            <a:off x="3019477" y="379800"/>
            <a:ext cx="6153045" cy="6098400"/>
          </a:xfrm>
          <a:prstGeom prst="rect">
            <a:avLst/>
          </a:prstGeom>
        </p:spPr>
      </p:pic>
      <p:sp>
        <p:nvSpPr>
          <p:cNvPr id="7" name="Google Shape;22;p3">
            <a:extLst>
              <a:ext uri="{FF2B5EF4-FFF2-40B4-BE49-F238E27FC236}">
                <a16:creationId xmlns:a16="http://schemas.microsoft.com/office/drawing/2014/main" id="{7AC52974-E6F5-4440-B8C0-319F205FA113}"/>
              </a:ext>
            </a:extLst>
          </p:cNvPr>
          <p:cNvSpPr txBox="1">
            <a:spLocks noGrp="1"/>
          </p:cNvSpPr>
          <p:nvPr>
            <p:ph type="title"/>
          </p:nvPr>
        </p:nvSpPr>
        <p:spPr>
          <a:xfrm>
            <a:off x="3019476" y="2324958"/>
            <a:ext cx="6153045" cy="2208084"/>
          </a:xfrm>
          <a:prstGeom prst="rect">
            <a:avLst/>
          </a:prstGeom>
          <a:noFill/>
        </p:spPr>
        <p:txBody>
          <a:bodyPr spcFirstLastPara="1" wrap="square" lIns="91425" tIns="91425" rIns="91425" bIns="91425" anchor="ctr" anchorCtr="0">
            <a:noAutofit/>
          </a:bodyPr>
          <a:lstStyle>
            <a:lvl1pPr marL="11113" lvl="0" indent="1588" algn="ctr">
              <a:spcBef>
                <a:spcPts val="0"/>
              </a:spcBef>
              <a:spcAft>
                <a:spcPts val="0"/>
              </a:spcAft>
              <a:buSzPts val="3600"/>
              <a:buNone/>
              <a:tabLst/>
              <a:defRPr sz="4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dirty="0"/>
          </a:p>
        </p:txBody>
      </p:sp>
    </p:spTree>
    <p:extLst>
      <p:ext uri="{BB962C8B-B14F-4D97-AF65-F5344CB8AC3E}">
        <p14:creationId xmlns:p14="http://schemas.microsoft.com/office/powerpoint/2010/main" val="21946168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4_Custom Layout">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214E20D0-1E6E-BB51-F688-EB281328111C}"/>
              </a:ext>
            </a:extLst>
          </p:cNvPr>
          <p:cNvSpPr>
            <a:spLocks/>
          </p:cNvSpPr>
          <p:nvPr/>
        </p:nvSpPr>
        <p:spPr>
          <a:xfrm>
            <a:off x="3046800" y="379800"/>
            <a:ext cx="6098400" cy="6098400"/>
          </a:xfrm>
          <a:prstGeom prst="ellipse">
            <a:avLst/>
          </a:prstGeom>
          <a:solidFill>
            <a:srgbClr val="9E00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 name="Google Shape;22;p3">
            <a:extLst>
              <a:ext uri="{FF2B5EF4-FFF2-40B4-BE49-F238E27FC236}">
                <a16:creationId xmlns:a16="http://schemas.microsoft.com/office/drawing/2014/main" id="{7AC52974-E6F5-4440-B8C0-319F205FA113}"/>
              </a:ext>
            </a:extLst>
          </p:cNvPr>
          <p:cNvSpPr txBox="1">
            <a:spLocks noGrp="1"/>
          </p:cNvSpPr>
          <p:nvPr>
            <p:ph type="title"/>
          </p:nvPr>
        </p:nvSpPr>
        <p:spPr>
          <a:xfrm>
            <a:off x="3046800" y="2324958"/>
            <a:ext cx="6098400" cy="2208084"/>
          </a:xfrm>
          <a:prstGeom prst="rect">
            <a:avLst/>
          </a:prstGeom>
          <a:noFill/>
        </p:spPr>
        <p:txBody>
          <a:bodyPr spcFirstLastPara="1" wrap="square" lIns="91425" tIns="91425" rIns="91425" bIns="91425" anchor="ctr" anchorCtr="0">
            <a:noAutofit/>
          </a:bodyPr>
          <a:lstStyle>
            <a:lvl1pPr marL="11113" lvl="0" indent="1588" algn="ctr">
              <a:spcBef>
                <a:spcPts val="0"/>
              </a:spcBef>
              <a:spcAft>
                <a:spcPts val="0"/>
              </a:spcAft>
              <a:buSzPts val="3600"/>
              <a:buNone/>
              <a:tabLst/>
              <a:defRPr sz="4000" b="0" i="0">
                <a:solidFill>
                  <a:schemeClr val="bg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dirty="0"/>
              <a:t>Click to edit Master title style</a:t>
            </a:r>
            <a:endParaRPr dirty="0"/>
          </a:p>
        </p:txBody>
      </p:sp>
    </p:spTree>
    <p:extLst>
      <p:ext uri="{BB962C8B-B14F-4D97-AF65-F5344CB8AC3E}">
        <p14:creationId xmlns:p14="http://schemas.microsoft.com/office/powerpoint/2010/main" val="38278568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A17B2CC8-F844-0546-A5E8-5054010CC1E8}"/>
              </a:ext>
            </a:extLst>
          </p:cNvPr>
          <p:cNvSpPr/>
          <p:nvPr/>
        </p:nvSpPr>
        <p:spPr>
          <a:xfrm>
            <a:off x="3046800" y="379800"/>
            <a:ext cx="6098400" cy="6098400"/>
          </a:xfrm>
          <a:prstGeom prst="ellipse">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7" name="Google Shape;22;p3">
            <a:extLst>
              <a:ext uri="{FF2B5EF4-FFF2-40B4-BE49-F238E27FC236}">
                <a16:creationId xmlns:a16="http://schemas.microsoft.com/office/drawing/2014/main" id="{B92C88C1-10D7-2A46-9119-7FD1AE125F99}"/>
              </a:ext>
            </a:extLst>
          </p:cNvPr>
          <p:cNvSpPr txBox="1">
            <a:spLocks noGrp="1"/>
          </p:cNvSpPr>
          <p:nvPr>
            <p:ph type="title"/>
          </p:nvPr>
        </p:nvSpPr>
        <p:spPr>
          <a:xfrm>
            <a:off x="3046800" y="2324958"/>
            <a:ext cx="6098400" cy="2208084"/>
          </a:xfrm>
          <a:prstGeom prst="rect">
            <a:avLst/>
          </a:prstGeom>
          <a:noFill/>
        </p:spPr>
        <p:txBody>
          <a:bodyPr spcFirstLastPara="1" wrap="square" lIns="91425" tIns="91425" rIns="91425" bIns="91425" anchor="ctr" anchorCtr="0">
            <a:noAutofit/>
          </a:bodyPr>
          <a:lstStyle>
            <a:lvl1pPr marL="11113" lvl="0" indent="1588" algn="ctr">
              <a:spcBef>
                <a:spcPts val="0"/>
              </a:spcBef>
              <a:spcAft>
                <a:spcPts val="0"/>
              </a:spcAft>
              <a:buSzPts val="3600"/>
              <a:buNone/>
              <a:tabLst/>
              <a:defRPr sz="4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dirty="0"/>
              <a:t>Click to edit Master title style</a:t>
            </a:r>
            <a:endParaRPr dirty="0"/>
          </a:p>
        </p:txBody>
      </p:sp>
    </p:spTree>
    <p:extLst>
      <p:ext uri="{BB962C8B-B14F-4D97-AF65-F5344CB8AC3E}">
        <p14:creationId xmlns:p14="http://schemas.microsoft.com/office/powerpoint/2010/main" val="17910491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62FDF0EE-8982-E94E-9A1C-EB30692C27E0}"/>
              </a:ext>
            </a:extLst>
          </p:cNvPr>
          <p:cNvSpPr/>
          <p:nvPr/>
        </p:nvSpPr>
        <p:spPr>
          <a:xfrm>
            <a:off x="3061200" y="393916"/>
            <a:ext cx="6069600" cy="6070167"/>
          </a:xfrm>
          <a:prstGeom prst="ellipse">
            <a:avLst/>
          </a:prstGeom>
          <a:solidFill>
            <a:srgbClr val="0030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7" name="Google Shape;22;p3">
            <a:extLst>
              <a:ext uri="{FF2B5EF4-FFF2-40B4-BE49-F238E27FC236}">
                <a16:creationId xmlns:a16="http://schemas.microsoft.com/office/drawing/2014/main" id="{942D3CE4-80F4-6F48-8C01-3E6FC6B89A1B}"/>
              </a:ext>
            </a:extLst>
          </p:cNvPr>
          <p:cNvSpPr txBox="1">
            <a:spLocks noGrp="1"/>
          </p:cNvSpPr>
          <p:nvPr>
            <p:ph type="title"/>
          </p:nvPr>
        </p:nvSpPr>
        <p:spPr>
          <a:xfrm>
            <a:off x="3061200" y="2324958"/>
            <a:ext cx="6069600" cy="2208084"/>
          </a:xfrm>
          <a:prstGeom prst="rect">
            <a:avLst/>
          </a:prstGeom>
          <a:noFill/>
        </p:spPr>
        <p:txBody>
          <a:bodyPr spcFirstLastPara="1" wrap="square" lIns="91425" tIns="91425" rIns="91425" bIns="91425" anchor="ctr" anchorCtr="0">
            <a:noAutofit/>
          </a:bodyPr>
          <a:lstStyle>
            <a:lvl1pPr marL="11113" lvl="0" indent="1588" algn="ctr">
              <a:spcBef>
                <a:spcPts val="0"/>
              </a:spcBef>
              <a:spcAft>
                <a:spcPts val="0"/>
              </a:spcAft>
              <a:buSzPts val="3600"/>
              <a:buNone/>
              <a:tabLst/>
              <a:defRPr sz="4000" b="0" i="0">
                <a:solidFill>
                  <a:schemeClr val="bg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Tree>
    <p:extLst>
      <p:ext uri="{BB962C8B-B14F-4D97-AF65-F5344CB8AC3E}">
        <p14:creationId xmlns:p14="http://schemas.microsoft.com/office/powerpoint/2010/main" val="26348152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_Custom Layout">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04DAF8E4-F250-D047-AAA3-C223257A1B23}"/>
              </a:ext>
            </a:extLst>
          </p:cNvPr>
          <p:cNvSpPr/>
          <p:nvPr/>
        </p:nvSpPr>
        <p:spPr>
          <a:xfrm>
            <a:off x="3061200" y="393916"/>
            <a:ext cx="6069600" cy="6070167"/>
          </a:xfrm>
          <a:prstGeom prst="ellipse">
            <a:avLst/>
          </a:prstGeom>
          <a:solidFill>
            <a:srgbClr val="5057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7" name="Google Shape;22;p3">
            <a:extLst>
              <a:ext uri="{FF2B5EF4-FFF2-40B4-BE49-F238E27FC236}">
                <a16:creationId xmlns:a16="http://schemas.microsoft.com/office/drawing/2014/main" id="{6779CFA1-84D3-BE42-874E-3AD74C70EE14}"/>
              </a:ext>
            </a:extLst>
          </p:cNvPr>
          <p:cNvSpPr txBox="1">
            <a:spLocks noGrp="1"/>
          </p:cNvSpPr>
          <p:nvPr>
            <p:ph type="title"/>
          </p:nvPr>
        </p:nvSpPr>
        <p:spPr>
          <a:xfrm>
            <a:off x="3061200" y="2324958"/>
            <a:ext cx="6069600" cy="2208084"/>
          </a:xfrm>
          <a:prstGeom prst="rect">
            <a:avLst/>
          </a:prstGeom>
          <a:noFill/>
        </p:spPr>
        <p:txBody>
          <a:bodyPr spcFirstLastPara="1" wrap="square" lIns="91425" tIns="91425" rIns="91425" bIns="91425" anchor="ctr" anchorCtr="0">
            <a:noAutofit/>
          </a:bodyPr>
          <a:lstStyle>
            <a:lvl1pPr marL="11113" lvl="0" indent="1588" algn="ctr">
              <a:spcBef>
                <a:spcPts val="0"/>
              </a:spcBef>
              <a:spcAft>
                <a:spcPts val="0"/>
              </a:spcAft>
              <a:buSzPts val="3600"/>
              <a:buNone/>
              <a:tabLst/>
              <a:defRPr sz="4000" b="0" i="0">
                <a:solidFill>
                  <a:schemeClr val="bg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Tree>
    <p:extLst>
      <p:ext uri="{BB962C8B-B14F-4D97-AF65-F5344CB8AC3E}">
        <p14:creationId xmlns:p14="http://schemas.microsoft.com/office/powerpoint/2010/main" val="40765242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7" name="Picture Placeholder 15">
            <a:extLst>
              <a:ext uri="{FF2B5EF4-FFF2-40B4-BE49-F238E27FC236}">
                <a16:creationId xmlns:a16="http://schemas.microsoft.com/office/drawing/2014/main" id="{D670955E-33C7-544E-B9AE-0C482B8CD901}"/>
              </a:ext>
            </a:extLst>
          </p:cNvPr>
          <p:cNvSpPr>
            <a:spLocks noGrp="1"/>
          </p:cNvSpPr>
          <p:nvPr>
            <p:ph type="pic" sz="quarter" idx="11" hasCustomPrompt="1"/>
          </p:nvPr>
        </p:nvSpPr>
        <p:spPr>
          <a:xfrm>
            <a:off x="2397571" y="0"/>
            <a:ext cx="9794429"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8" name="Rectangle 7">
            <a:extLst>
              <a:ext uri="{FF2B5EF4-FFF2-40B4-BE49-F238E27FC236}">
                <a16:creationId xmlns:a16="http://schemas.microsoft.com/office/drawing/2014/main" id="{859821B7-8ABF-8C42-8139-3F0576ECD573}"/>
              </a:ext>
            </a:extLst>
          </p:cNvPr>
          <p:cNvSpPr/>
          <p:nvPr/>
        </p:nvSpPr>
        <p:spPr>
          <a:xfrm>
            <a:off x="0" y="5577840"/>
            <a:ext cx="3671147" cy="1280160"/>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9" name="Google Shape;26;p3">
            <a:extLst>
              <a:ext uri="{FF2B5EF4-FFF2-40B4-BE49-F238E27FC236}">
                <a16:creationId xmlns:a16="http://schemas.microsoft.com/office/drawing/2014/main" id="{2F62CD83-B72E-BE4B-A702-FD665EC1CDCF}"/>
              </a:ext>
            </a:extLst>
          </p:cNvPr>
          <p:cNvSpPr txBox="1">
            <a:spLocks noGrp="1"/>
          </p:cNvSpPr>
          <p:nvPr>
            <p:ph type="body" idx="1"/>
          </p:nvPr>
        </p:nvSpPr>
        <p:spPr>
          <a:xfrm>
            <a:off x="815651" y="1651235"/>
            <a:ext cx="5280348" cy="4286578"/>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2" name="Shape 18">
            <a:extLst>
              <a:ext uri="{FF2B5EF4-FFF2-40B4-BE49-F238E27FC236}">
                <a16:creationId xmlns:a16="http://schemas.microsoft.com/office/drawing/2014/main" id="{49EE0A2D-64E8-6340-AE3E-FD31E19BFAE7}"/>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18E0BB3-BEAE-9843-A800-1946147CEDA5}"/>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5" name="Google Shape;22;p3">
            <a:extLst>
              <a:ext uri="{FF2B5EF4-FFF2-40B4-BE49-F238E27FC236}">
                <a16:creationId xmlns:a16="http://schemas.microsoft.com/office/drawing/2014/main" id="{1ED765DF-6E9E-7C41-B836-CC4C2AD48FCA}"/>
              </a:ext>
            </a:extLst>
          </p:cNvPr>
          <p:cNvSpPr txBox="1">
            <a:spLocks noGrp="1"/>
          </p:cNvSpPr>
          <p:nvPr>
            <p:ph type="title"/>
          </p:nvPr>
        </p:nvSpPr>
        <p:spPr>
          <a:xfrm>
            <a:off x="815652" y="343825"/>
            <a:ext cx="5280344" cy="1122300"/>
          </a:xfrm>
          <a:prstGeom prst="rect">
            <a:avLst/>
          </a:prstGeom>
          <a:solidFill>
            <a:schemeClr val="bg1"/>
          </a:solid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dirty="0"/>
          </a:p>
        </p:txBody>
      </p:sp>
      <p:cxnSp>
        <p:nvCxnSpPr>
          <p:cNvPr id="16" name="Straight Connector 15">
            <a:extLst>
              <a:ext uri="{FF2B5EF4-FFF2-40B4-BE49-F238E27FC236}">
                <a16:creationId xmlns:a16="http://schemas.microsoft.com/office/drawing/2014/main" id="{80A163EE-F477-A64E-A048-3C76F9C3AA51}"/>
              </a:ext>
            </a:extLst>
          </p:cNvPr>
          <p:cNvCxnSpPr>
            <a:cxnSpLocks/>
          </p:cNvCxnSpPr>
          <p:nvPr/>
        </p:nvCxnSpPr>
        <p:spPr>
          <a:xfrm>
            <a:off x="767704" y="343825"/>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300354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7" name="Picture Placeholder 15">
            <a:extLst>
              <a:ext uri="{FF2B5EF4-FFF2-40B4-BE49-F238E27FC236}">
                <a16:creationId xmlns:a16="http://schemas.microsoft.com/office/drawing/2014/main" id="{CEC443E1-16C0-0E45-B04E-69C5916D1A2D}"/>
              </a:ext>
            </a:extLst>
          </p:cNvPr>
          <p:cNvSpPr>
            <a:spLocks noGrp="1"/>
          </p:cNvSpPr>
          <p:nvPr>
            <p:ph type="pic" sz="quarter" idx="11" hasCustomPrompt="1"/>
          </p:nvPr>
        </p:nvSpPr>
        <p:spPr>
          <a:xfrm>
            <a:off x="609600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8" name="Google Shape;26;p3">
            <a:extLst>
              <a:ext uri="{FF2B5EF4-FFF2-40B4-BE49-F238E27FC236}">
                <a16:creationId xmlns:a16="http://schemas.microsoft.com/office/drawing/2014/main" id="{15BEBC6C-12B9-8942-B6A0-215A47D28ED0}"/>
              </a:ext>
            </a:extLst>
          </p:cNvPr>
          <p:cNvSpPr txBox="1">
            <a:spLocks noGrp="1"/>
          </p:cNvSpPr>
          <p:nvPr>
            <p:ph type="body" idx="1"/>
          </p:nvPr>
        </p:nvSpPr>
        <p:spPr>
          <a:xfrm>
            <a:off x="815655" y="1632560"/>
            <a:ext cx="5048853" cy="4617769"/>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9" name="Rectangle 8">
            <a:extLst>
              <a:ext uri="{FF2B5EF4-FFF2-40B4-BE49-F238E27FC236}">
                <a16:creationId xmlns:a16="http://schemas.microsoft.com/office/drawing/2014/main" id="{A081336F-8B3B-DD49-8F6D-4DDF38EFF9EF}"/>
              </a:ext>
            </a:extLst>
          </p:cNvPr>
          <p:cNvSpPr/>
          <p:nvPr/>
        </p:nvSpPr>
        <p:spPr>
          <a:xfrm>
            <a:off x="0" y="0"/>
            <a:ext cx="3671147" cy="1280160"/>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10" name="Google Shape;22;p3">
            <a:extLst>
              <a:ext uri="{FF2B5EF4-FFF2-40B4-BE49-F238E27FC236}">
                <a16:creationId xmlns:a16="http://schemas.microsoft.com/office/drawing/2014/main" id="{D67FE7F7-ADAB-C547-8A5F-07BF4E79B56D}"/>
              </a:ext>
            </a:extLst>
          </p:cNvPr>
          <p:cNvSpPr txBox="1">
            <a:spLocks noGrp="1"/>
          </p:cNvSpPr>
          <p:nvPr>
            <p:ph type="title"/>
          </p:nvPr>
        </p:nvSpPr>
        <p:spPr>
          <a:xfrm>
            <a:off x="815652" y="343825"/>
            <a:ext cx="5048851" cy="1122300"/>
          </a:xfrm>
          <a:prstGeom prst="rect">
            <a:avLst/>
          </a:prstGeom>
          <a:solidFill>
            <a:schemeClr val="bg1"/>
          </a:solid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cxnSp>
        <p:nvCxnSpPr>
          <p:cNvPr id="11" name="Straight Connector 10">
            <a:extLst>
              <a:ext uri="{FF2B5EF4-FFF2-40B4-BE49-F238E27FC236}">
                <a16:creationId xmlns:a16="http://schemas.microsoft.com/office/drawing/2014/main" id="{8FFAD351-A177-AD41-8270-34DAA44C4594}"/>
              </a:ext>
            </a:extLst>
          </p:cNvPr>
          <p:cNvCxnSpPr>
            <a:cxnSpLocks/>
          </p:cNvCxnSpPr>
          <p:nvPr/>
        </p:nvCxnSpPr>
        <p:spPr>
          <a:xfrm>
            <a:off x="767704" y="343825"/>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Shape 18">
            <a:extLst>
              <a:ext uri="{FF2B5EF4-FFF2-40B4-BE49-F238E27FC236}">
                <a16:creationId xmlns:a16="http://schemas.microsoft.com/office/drawing/2014/main" id="{2E1484CA-8B46-4849-A01A-AA7AA11456CE}"/>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19A2D9B-1421-5D41-B6D9-8CCEF8755B63}"/>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4851255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97747C1-FDF9-4A4C-A106-2957A49535C0}"/>
              </a:ext>
            </a:extLst>
          </p:cNvPr>
          <p:cNvSpPr/>
          <p:nvPr/>
        </p:nvSpPr>
        <p:spPr>
          <a:xfrm>
            <a:off x="8520853" y="0"/>
            <a:ext cx="3671147" cy="1280160"/>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8" name="Picture Placeholder 15">
            <a:extLst>
              <a:ext uri="{FF2B5EF4-FFF2-40B4-BE49-F238E27FC236}">
                <a16:creationId xmlns:a16="http://schemas.microsoft.com/office/drawing/2014/main" id="{EF7626D8-34EF-9749-A224-C98FB027952E}"/>
              </a:ext>
            </a:extLst>
          </p:cNvPr>
          <p:cNvSpPr>
            <a:spLocks noGrp="1"/>
          </p:cNvSpPr>
          <p:nvPr>
            <p:ph type="pic" sz="quarter" idx="11" hasCustomPrompt="1"/>
          </p:nvPr>
        </p:nvSpPr>
        <p:spPr>
          <a:xfrm>
            <a:off x="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9" name="Google Shape;26;p3">
            <a:extLst>
              <a:ext uri="{FF2B5EF4-FFF2-40B4-BE49-F238E27FC236}">
                <a16:creationId xmlns:a16="http://schemas.microsoft.com/office/drawing/2014/main" id="{6A3C261C-2AC4-D342-8B90-5D2ED4AFCB30}"/>
              </a:ext>
            </a:extLst>
          </p:cNvPr>
          <p:cNvSpPr txBox="1">
            <a:spLocks noGrp="1"/>
          </p:cNvSpPr>
          <p:nvPr>
            <p:ph type="body" idx="1"/>
          </p:nvPr>
        </p:nvSpPr>
        <p:spPr>
          <a:xfrm>
            <a:off x="5621869" y="343826"/>
            <a:ext cx="5802427" cy="5906503"/>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cxnSp>
        <p:nvCxnSpPr>
          <p:cNvPr id="10" name="Straight Connector 9">
            <a:extLst>
              <a:ext uri="{FF2B5EF4-FFF2-40B4-BE49-F238E27FC236}">
                <a16:creationId xmlns:a16="http://schemas.microsoft.com/office/drawing/2014/main" id="{C700ECD3-2A88-3B42-9F99-E8540E5F1D8D}"/>
              </a:ext>
            </a:extLst>
          </p:cNvPr>
          <p:cNvCxnSpPr>
            <a:cxnSpLocks/>
          </p:cNvCxnSpPr>
          <p:nvPr/>
        </p:nvCxnSpPr>
        <p:spPr>
          <a:xfrm>
            <a:off x="11442477" y="343826"/>
            <a:ext cx="0" cy="590650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Shape 18">
            <a:extLst>
              <a:ext uri="{FF2B5EF4-FFF2-40B4-BE49-F238E27FC236}">
                <a16:creationId xmlns:a16="http://schemas.microsoft.com/office/drawing/2014/main" id="{95380D3F-4D1C-DA49-A398-FFFAFD68A29D}"/>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2" name="Shape 18">
            <a:extLst>
              <a:ext uri="{FF2B5EF4-FFF2-40B4-BE49-F238E27FC236}">
                <a16:creationId xmlns:a16="http://schemas.microsoft.com/office/drawing/2014/main" id="{A65B1F2A-25F2-564F-9289-8B4083A992C7}"/>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5908325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5C6F50B-30B5-9C41-BA1F-33870FB710FE}"/>
              </a:ext>
            </a:extLst>
          </p:cNvPr>
          <p:cNvSpPr/>
          <p:nvPr/>
        </p:nvSpPr>
        <p:spPr>
          <a:xfrm>
            <a:off x="8520853" y="0"/>
            <a:ext cx="3671147" cy="1280160"/>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9" name="Picture Placeholder 15">
            <a:extLst>
              <a:ext uri="{FF2B5EF4-FFF2-40B4-BE49-F238E27FC236}">
                <a16:creationId xmlns:a16="http://schemas.microsoft.com/office/drawing/2014/main" id="{8EDFCF57-2341-0445-BCB5-944F54BBE0A1}"/>
              </a:ext>
            </a:extLst>
          </p:cNvPr>
          <p:cNvSpPr>
            <a:spLocks noGrp="1"/>
          </p:cNvSpPr>
          <p:nvPr>
            <p:ph type="pic" sz="quarter" idx="11" hasCustomPrompt="1"/>
          </p:nvPr>
        </p:nvSpPr>
        <p:spPr>
          <a:xfrm>
            <a:off x="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10" name="Google Shape;22;p3">
            <a:extLst>
              <a:ext uri="{FF2B5EF4-FFF2-40B4-BE49-F238E27FC236}">
                <a16:creationId xmlns:a16="http://schemas.microsoft.com/office/drawing/2014/main" id="{005FBFB7-76BC-0544-82E5-3DC7FAD11F23}"/>
              </a:ext>
            </a:extLst>
          </p:cNvPr>
          <p:cNvSpPr txBox="1">
            <a:spLocks noGrp="1"/>
          </p:cNvSpPr>
          <p:nvPr>
            <p:ph type="title"/>
          </p:nvPr>
        </p:nvSpPr>
        <p:spPr>
          <a:xfrm>
            <a:off x="5579335" y="343825"/>
            <a:ext cx="5802423" cy="1122300"/>
          </a:xfrm>
          <a:prstGeom prst="rect">
            <a:avLst/>
          </a:prstGeom>
          <a:solidFill>
            <a:schemeClr val="bg1"/>
          </a:solid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11" name="Google Shape;26;p3">
            <a:extLst>
              <a:ext uri="{FF2B5EF4-FFF2-40B4-BE49-F238E27FC236}">
                <a16:creationId xmlns:a16="http://schemas.microsoft.com/office/drawing/2014/main" id="{FA3EF671-A552-754D-B97C-C56E84DBFBFC}"/>
              </a:ext>
            </a:extLst>
          </p:cNvPr>
          <p:cNvSpPr txBox="1">
            <a:spLocks noGrp="1"/>
          </p:cNvSpPr>
          <p:nvPr>
            <p:ph type="body" idx="1"/>
          </p:nvPr>
        </p:nvSpPr>
        <p:spPr>
          <a:xfrm>
            <a:off x="5579337" y="1623986"/>
            <a:ext cx="5802427" cy="4626343"/>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cxnSp>
        <p:nvCxnSpPr>
          <p:cNvPr id="12" name="Straight Connector 11">
            <a:extLst>
              <a:ext uri="{FF2B5EF4-FFF2-40B4-BE49-F238E27FC236}">
                <a16:creationId xmlns:a16="http://schemas.microsoft.com/office/drawing/2014/main" id="{A341455B-9DB6-D748-AD48-9CA387F11F5E}"/>
              </a:ext>
            </a:extLst>
          </p:cNvPr>
          <p:cNvCxnSpPr>
            <a:cxnSpLocks/>
          </p:cNvCxnSpPr>
          <p:nvPr/>
        </p:nvCxnSpPr>
        <p:spPr>
          <a:xfrm>
            <a:off x="11442477" y="343826"/>
            <a:ext cx="0" cy="590650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Shape 18">
            <a:extLst>
              <a:ext uri="{FF2B5EF4-FFF2-40B4-BE49-F238E27FC236}">
                <a16:creationId xmlns:a16="http://schemas.microsoft.com/office/drawing/2014/main" id="{7B9A61FD-0605-B245-9B4A-656C6B5FA7AE}"/>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4" name="Shape 18">
            <a:extLst>
              <a:ext uri="{FF2B5EF4-FFF2-40B4-BE49-F238E27FC236}">
                <a16:creationId xmlns:a16="http://schemas.microsoft.com/office/drawing/2014/main" id="{00F19245-D9A0-9D46-98CA-47D3B07FFCF9}"/>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2629850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Section 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AF2D988-0B74-A787-FA5F-04C785BE3DAD}"/>
              </a:ext>
            </a:extLst>
          </p:cNvPr>
          <p:cNvSpPr/>
          <p:nvPr userDrawn="1"/>
        </p:nvSpPr>
        <p:spPr>
          <a:xfrm>
            <a:off x="0" y="0"/>
            <a:ext cx="12192000" cy="6858000"/>
          </a:xfrm>
          <a:prstGeom prst="rect">
            <a:avLst/>
          </a:prstGeom>
          <a:solidFill>
            <a:srgbClr val="B3D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Google Shape;22;p3">
            <a:extLst>
              <a:ext uri="{FF2B5EF4-FFF2-40B4-BE49-F238E27FC236}">
                <a16:creationId xmlns:a16="http://schemas.microsoft.com/office/drawing/2014/main" id="{95B5E5B5-3ECE-7A8D-4435-7E88092930D8}"/>
              </a:ext>
            </a:extLst>
          </p:cNvPr>
          <p:cNvSpPr txBox="1">
            <a:spLocks noGrp="1"/>
          </p:cNvSpPr>
          <p:nvPr>
            <p:ph type="title"/>
          </p:nvPr>
        </p:nvSpPr>
        <p:spPr>
          <a:xfrm>
            <a:off x="815652" y="2866708"/>
            <a:ext cx="8474960" cy="1124587"/>
          </a:xfrm>
          <a:prstGeom prst="rect">
            <a:avLst/>
          </a:prstGeom>
          <a:no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4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pic>
        <p:nvPicPr>
          <p:cNvPr id="3" name="Picture 2" descr="A picture containing origami, origami paper, art paper, creative arts&#10;&#10;Description automatically generated">
            <a:extLst>
              <a:ext uri="{FF2B5EF4-FFF2-40B4-BE49-F238E27FC236}">
                <a16:creationId xmlns:a16="http://schemas.microsoft.com/office/drawing/2014/main" id="{950A6AEC-7D9A-FA67-E84A-4E820AFE5DE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657340" y="3972048"/>
            <a:ext cx="3534660" cy="2905200"/>
          </a:xfrm>
          <a:prstGeom prst="rect">
            <a:avLst/>
          </a:prstGeom>
        </p:spPr>
      </p:pic>
      <p:pic>
        <p:nvPicPr>
          <p:cNvPr id="4" name="Picture 3" descr="A picture containing graphical user interface&#10;&#10;Description automatically generated">
            <a:extLst>
              <a:ext uri="{FF2B5EF4-FFF2-40B4-BE49-F238E27FC236}">
                <a16:creationId xmlns:a16="http://schemas.microsoft.com/office/drawing/2014/main" id="{8225AB2A-7EDC-8914-F600-E87B7828A31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3950" y="6054725"/>
            <a:ext cx="1571161" cy="720000"/>
          </a:xfrm>
          <a:prstGeom prst="rect">
            <a:avLst/>
          </a:prstGeom>
        </p:spPr>
      </p:pic>
    </p:spTree>
    <p:extLst>
      <p:ext uri="{BB962C8B-B14F-4D97-AF65-F5344CB8AC3E}">
        <p14:creationId xmlns:p14="http://schemas.microsoft.com/office/powerpoint/2010/main" val="26258472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Picture Placeholder 15">
            <a:extLst>
              <a:ext uri="{FF2B5EF4-FFF2-40B4-BE49-F238E27FC236}">
                <a16:creationId xmlns:a16="http://schemas.microsoft.com/office/drawing/2014/main" id="{E9827DEC-A193-904B-89A1-DA7A4FB6C83D}"/>
              </a:ext>
            </a:extLst>
          </p:cNvPr>
          <p:cNvSpPr>
            <a:spLocks noGrp="1"/>
          </p:cNvSpPr>
          <p:nvPr>
            <p:ph type="pic" sz="quarter" idx="11" hasCustomPrompt="1"/>
          </p:nvPr>
        </p:nvSpPr>
        <p:spPr>
          <a:xfrm>
            <a:off x="609600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11" name="Google Shape;26;p3">
            <a:extLst>
              <a:ext uri="{FF2B5EF4-FFF2-40B4-BE49-F238E27FC236}">
                <a16:creationId xmlns:a16="http://schemas.microsoft.com/office/drawing/2014/main" id="{9294F03A-707D-DC40-9C1D-D5A37C249D95}"/>
              </a:ext>
            </a:extLst>
          </p:cNvPr>
          <p:cNvSpPr txBox="1">
            <a:spLocks noGrp="1"/>
          </p:cNvSpPr>
          <p:nvPr>
            <p:ph type="body" idx="1"/>
          </p:nvPr>
        </p:nvSpPr>
        <p:spPr>
          <a:xfrm>
            <a:off x="815655" y="1632560"/>
            <a:ext cx="5048853" cy="4617769"/>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2" name="Rectangle 11">
            <a:extLst>
              <a:ext uri="{FF2B5EF4-FFF2-40B4-BE49-F238E27FC236}">
                <a16:creationId xmlns:a16="http://schemas.microsoft.com/office/drawing/2014/main" id="{A69CF9A3-F75E-1543-A4D6-D433935AC8E6}"/>
              </a:ext>
            </a:extLst>
          </p:cNvPr>
          <p:cNvSpPr/>
          <p:nvPr/>
        </p:nvSpPr>
        <p:spPr>
          <a:xfrm>
            <a:off x="0" y="0"/>
            <a:ext cx="3671147" cy="1280160"/>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13" name="Google Shape;22;p3">
            <a:extLst>
              <a:ext uri="{FF2B5EF4-FFF2-40B4-BE49-F238E27FC236}">
                <a16:creationId xmlns:a16="http://schemas.microsoft.com/office/drawing/2014/main" id="{F57D1E2D-6A2A-D644-B788-7E68A28211CB}"/>
              </a:ext>
            </a:extLst>
          </p:cNvPr>
          <p:cNvSpPr txBox="1">
            <a:spLocks noGrp="1"/>
          </p:cNvSpPr>
          <p:nvPr>
            <p:ph type="title"/>
          </p:nvPr>
        </p:nvSpPr>
        <p:spPr>
          <a:xfrm>
            <a:off x="815652" y="343825"/>
            <a:ext cx="8474960" cy="1122300"/>
          </a:xfrm>
          <a:prstGeom prst="rect">
            <a:avLst/>
          </a:prstGeom>
          <a:solidFill>
            <a:schemeClr val="bg1"/>
          </a:solid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cxnSp>
        <p:nvCxnSpPr>
          <p:cNvPr id="14" name="Straight Connector 13">
            <a:extLst>
              <a:ext uri="{FF2B5EF4-FFF2-40B4-BE49-F238E27FC236}">
                <a16:creationId xmlns:a16="http://schemas.microsoft.com/office/drawing/2014/main" id="{E3B44435-34A2-FC4D-8F89-3A7C1B13A54F}"/>
              </a:ext>
            </a:extLst>
          </p:cNvPr>
          <p:cNvCxnSpPr>
            <a:cxnSpLocks/>
          </p:cNvCxnSpPr>
          <p:nvPr/>
        </p:nvCxnSpPr>
        <p:spPr>
          <a:xfrm>
            <a:off x="767704" y="343825"/>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Shape 18">
            <a:extLst>
              <a:ext uri="{FF2B5EF4-FFF2-40B4-BE49-F238E27FC236}">
                <a16:creationId xmlns:a16="http://schemas.microsoft.com/office/drawing/2014/main" id="{420B2069-7D4D-8344-974F-6B180CDBC8BE}"/>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6" name="Shape 18">
            <a:extLst>
              <a:ext uri="{FF2B5EF4-FFF2-40B4-BE49-F238E27FC236}">
                <a16:creationId xmlns:a16="http://schemas.microsoft.com/office/drawing/2014/main" id="{92F4F474-4FA1-BD42-AB68-D77C0A130301}"/>
              </a:ext>
            </a:extLst>
          </p:cNvPr>
          <p:cNvSpPr txBox="1"/>
          <p:nvPr/>
        </p:nvSpPr>
        <p:spPr>
          <a:xfrm>
            <a:off x="8407006"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64130103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17B7026-61AD-0D49-A753-33C2C5101D02}"/>
              </a:ext>
            </a:extLst>
          </p:cNvPr>
          <p:cNvSpPr/>
          <p:nvPr/>
        </p:nvSpPr>
        <p:spPr>
          <a:xfrm>
            <a:off x="0" y="1"/>
            <a:ext cx="3671147" cy="1979271"/>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7" name="Picture Placeholder 15">
            <a:extLst>
              <a:ext uri="{FF2B5EF4-FFF2-40B4-BE49-F238E27FC236}">
                <a16:creationId xmlns:a16="http://schemas.microsoft.com/office/drawing/2014/main" id="{080748CC-96DB-7448-80AB-53DA3CC54162}"/>
              </a:ext>
            </a:extLst>
          </p:cNvPr>
          <p:cNvSpPr>
            <a:spLocks noGrp="1"/>
          </p:cNvSpPr>
          <p:nvPr>
            <p:ph type="pic" sz="quarter" idx="11" hasCustomPrompt="1"/>
          </p:nvPr>
        </p:nvSpPr>
        <p:spPr>
          <a:xfrm>
            <a:off x="609600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8" name="Google Shape;26;p3">
            <a:extLst>
              <a:ext uri="{FF2B5EF4-FFF2-40B4-BE49-F238E27FC236}">
                <a16:creationId xmlns:a16="http://schemas.microsoft.com/office/drawing/2014/main" id="{5B509D30-D5BE-4C4D-A556-B38DC389F5C1}"/>
              </a:ext>
            </a:extLst>
          </p:cNvPr>
          <p:cNvSpPr txBox="1">
            <a:spLocks noGrp="1"/>
          </p:cNvSpPr>
          <p:nvPr>
            <p:ph type="body" idx="1"/>
          </p:nvPr>
        </p:nvSpPr>
        <p:spPr>
          <a:xfrm>
            <a:off x="815652" y="2699860"/>
            <a:ext cx="7243952" cy="3677920"/>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9" name="Google Shape;22;p3">
            <a:extLst>
              <a:ext uri="{FF2B5EF4-FFF2-40B4-BE49-F238E27FC236}">
                <a16:creationId xmlns:a16="http://schemas.microsoft.com/office/drawing/2014/main" id="{37FEEC04-374F-A345-9800-E41EA81B4940}"/>
              </a:ext>
            </a:extLst>
          </p:cNvPr>
          <p:cNvSpPr txBox="1">
            <a:spLocks noGrp="1"/>
          </p:cNvSpPr>
          <p:nvPr>
            <p:ph type="title"/>
          </p:nvPr>
        </p:nvSpPr>
        <p:spPr>
          <a:xfrm>
            <a:off x="815652" y="1392450"/>
            <a:ext cx="7243952" cy="1122300"/>
          </a:xfrm>
          <a:prstGeom prst="rect">
            <a:avLst/>
          </a:prstGeom>
          <a:solidFill>
            <a:schemeClr val="bg1"/>
          </a:solidFill>
        </p:spPr>
        <p:txBody>
          <a:bodyPr spcFirstLastPara="1" wrap="square" lIns="91425" tIns="91425" rIns="91425" bIns="91425" anchor="ctr" anchorCtr="0">
            <a:noAutofit/>
          </a:bodyPr>
          <a:lstStyle>
            <a:lvl1pPr marL="12700" lvl="0" indent="0"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cxnSp>
        <p:nvCxnSpPr>
          <p:cNvPr id="10" name="Straight Connector 9">
            <a:extLst>
              <a:ext uri="{FF2B5EF4-FFF2-40B4-BE49-F238E27FC236}">
                <a16:creationId xmlns:a16="http://schemas.microsoft.com/office/drawing/2014/main" id="{FEB75C23-F5C8-3B4C-AEE7-6CDAF7070B56}"/>
              </a:ext>
            </a:extLst>
          </p:cNvPr>
          <p:cNvCxnSpPr>
            <a:cxnSpLocks/>
          </p:cNvCxnSpPr>
          <p:nvPr/>
        </p:nvCxnSpPr>
        <p:spPr>
          <a:xfrm>
            <a:off x="767704" y="1392450"/>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Shape 18">
            <a:extLst>
              <a:ext uri="{FF2B5EF4-FFF2-40B4-BE49-F238E27FC236}">
                <a16:creationId xmlns:a16="http://schemas.microsoft.com/office/drawing/2014/main" id="{749BED04-511C-014C-8A66-2098624C0DF8}"/>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2" name="Shape 18">
            <a:extLst>
              <a:ext uri="{FF2B5EF4-FFF2-40B4-BE49-F238E27FC236}">
                <a16:creationId xmlns:a16="http://schemas.microsoft.com/office/drawing/2014/main" id="{AE22B68C-57EE-8C46-A730-004157CDD96D}"/>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917446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C784391-D1C0-AB45-B95A-398B6FED1CCA}"/>
              </a:ext>
            </a:extLst>
          </p:cNvPr>
          <p:cNvSpPr/>
          <p:nvPr/>
        </p:nvSpPr>
        <p:spPr>
          <a:xfrm>
            <a:off x="1" y="1"/>
            <a:ext cx="3671147" cy="1979271"/>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6" name="Picture Placeholder 15">
            <a:extLst>
              <a:ext uri="{FF2B5EF4-FFF2-40B4-BE49-F238E27FC236}">
                <a16:creationId xmlns:a16="http://schemas.microsoft.com/office/drawing/2014/main" id="{317BB512-C5DE-D746-8A5F-0215BDBC6B5E}"/>
              </a:ext>
            </a:extLst>
          </p:cNvPr>
          <p:cNvSpPr>
            <a:spLocks noGrp="1"/>
          </p:cNvSpPr>
          <p:nvPr>
            <p:ph type="pic" sz="quarter" idx="11" hasCustomPrompt="1"/>
          </p:nvPr>
        </p:nvSpPr>
        <p:spPr>
          <a:xfrm>
            <a:off x="609600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7" name="Google Shape;26;p3">
            <a:extLst>
              <a:ext uri="{FF2B5EF4-FFF2-40B4-BE49-F238E27FC236}">
                <a16:creationId xmlns:a16="http://schemas.microsoft.com/office/drawing/2014/main" id="{D7C0B1B3-A847-2042-B1C1-2294AD157008}"/>
              </a:ext>
            </a:extLst>
          </p:cNvPr>
          <p:cNvSpPr txBox="1">
            <a:spLocks noGrp="1"/>
          </p:cNvSpPr>
          <p:nvPr>
            <p:ph type="body" idx="1"/>
          </p:nvPr>
        </p:nvSpPr>
        <p:spPr>
          <a:xfrm>
            <a:off x="815652" y="2699860"/>
            <a:ext cx="7243952" cy="3677920"/>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cxnSp>
        <p:nvCxnSpPr>
          <p:cNvPr id="8" name="Straight Connector 7">
            <a:extLst>
              <a:ext uri="{FF2B5EF4-FFF2-40B4-BE49-F238E27FC236}">
                <a16:creationId xmlns:a16="http://schemas.microsoft.com/office/drawing/2014/main" id="{B9573E9D-30FF-9F43-B07B-89B38C9003EA}"/>
              </a:ext>
            </a:extLst>
          </p:cNvPr>
          <p:cNvCxnSpPr>
            <a:cxnSpLocks/>
          </p:cNvCxnSpPr>
          <p:nvPr/>
        </p:nvCxnSpPr>
        <p:spPr>
          <a:xfrm>
            <a:off x="677331" y="1392450"/>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Google Shape;22;p3">
            <a:extLst>
              <a:ext uri="{FF2B5EF4-FFF2-40B4-BE49-F238E27FC236}">
                <a16:creationId xmlns:a16="http://schemas.microsoft.com/office/drawing/2014/main" id="{17FB2713-6A95-8F4D-BFEC-60BB0758DB86}"/>
              </a:ext>
            </a:extLst>
          </p:cNvPr>
          <p:cNvSpPr txBox="1">
            <a:spLocks noGrp="1"/>
          </p:cNvSpPr>
          <p:nvPr>
            <p:ph type="title"/>
          </p:nvPr>
        </p:nvSpPr>
        <p:spPr>
          <a:xfrm>
            <a:off x="730185" y="1392450"/>
            <a:ext cx="10784475" cy="1122300"/>
          </a:xfrm>
          <a:prstGeom prst="rect">
            <a:avLst/>
          </a:prstGeom>
          <a:solidFill>
            <a:schemeClr val="bg1"/>
          </a:solidFill>
        </p:spPr>
        <p:txBody>
          <a:bodyPr spcFirstLastPara="1" wrap="square" lIns="91425" tIns="91425" rIns="91425" bIns="91425" anchor="ctr" anchorCtr="0">
            <a:noAutofit/>
          </a:bodyPr>
          <a:lstStyle>
            <a:lvl1pPr marL="47625" lvl="0" indent="0"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10" name="Shape 18">
            <a:extLst>
              <a:ext uri="{FF2B5EF4-FFF2-40B4-BE49-F238E27FC236}">
                <a16:creationId xmlns:a16="http://schemas.microsoft.com/office/drawing/2014/main" id="{635E2F9A-6386-F141-94EF-28A0B44CEAFF}"/>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1" name="Shape 18">
            <a:extLst>
              <a:ext uri="{FF2B5EF4-FFF2-40B4-BE49-F238E27FC236}">
                <a16:creationId xmlns:a16="http://schemas.microsoft.com/office/drawing/2014/main" id="{81CA6B00-C43B-7146-8F7F-0ABCCAF5946C}"/>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351650857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8" name="Picture Placeholder 15">
            <a:extLst>
              <a:ext uri="{FF2B5EF4-FFF2-40B4-BE49-F238E27FC236}">
                <a16:creationId xmlns:a16="http://schemas.microsoft.com/office/drawing/2014/main" id="{C386037C-EB8F-FF45-9526-C930D04B68F9}"/>
              </a:ext>
            </a:extLst>
          </p:cNvPr>
          <p:cNvSpPr>
            <a:spLocks noGrp="1"/>
          </p:cNvSpPr>
          <p:nvPr>
            <p:ph type="pic" sz="quarter" idx="11" hasCustomPrompt="1"/>
          </p:nvPr>
        </p:nvSpPr>
        <p:spPr>
          <a:xfrm>
            <a:off x="4632960" y="3180080"/>
            <a:ext cx="7559040" cy="367792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9" name="Rectangle 8">
            <a:extLst>
              <a:ext uri="{FF2B5EF4-FFF2-40B4-BE49-F238E27FC236}">
                <a16:creationId xmlns:a16="http://schemas.microsoft.com/office/drawing/2014/main" id="{1507455B-4D51-B24D-B2AB-38EB65937949}"/>
              </a:ext>
            </a:extLst>
          </p:cNvPr>
          <p:cNvSpPr/>
          <p:nvPr/>
        </p:nvSpPr>
        <p:spPr>
          <a:xfrm>
            <a:off x="0" y="0"/>
            <a:ext cx="3671147" cy="1280160"/>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10" name="Straight Connector 9">
            <a:extLst>
              <a:ext uri="{FF2B5EF4-FFF2-40B4-BE49-F238E27FC236}">
                <a16:creationId xmlns:a16="http://schemas.microsoft.com/office/drawing/2014/main" id="{CCF8261B-B14B-FE44-9F7D-1D16591ABD16}"/>
              </a:ext>
            </a:extLst>
          </p:cNvPr>
          <p:cNvCxnSpPr>
            <a:cxnSpLocks/>
          </p:cNvCxnSpPr>
          <p:nvPr/>
        </p:nvCxnSpPr>
        <p:spPr>
          <a:xfrm>
            <a:off x="677331" y="348587"/>
            <a:ext cx="0" cy="1117538"/>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Google Shape;22;p3">
            <a:extLst>
              <a:ext uri="{FF2B5EF4-FFF2-40B4-BE49-F238E27FC236}">
                <a16:creationId xmlns:a16="http://schemas.microsoft.com/office/drawing/2014/main" id="{93EB43C9-9115-F142-9669-30D7A097A2F9}"/>
              </a:ext>
            </a:extLst>
          </p:cNvPr>
          <p:cNvSpPr txBox="1">
            <a:spLocks noGrp="1"/>
          </p:cNvSpPr>
          <p:nvPr>
            <p:ph type="title"/>
          </p:nvPr>
        </p:nvSpPr>
        <p:spPr>
          <a:xfrm>
            <a:off x="742519" y="343825"/>
            <a:ext cx="10772140" cy="1122300"/>
          </a:xfrm>
          <a:prstGeom prst="rect">
            <a:avLst/>
          </a:prstGeom>
          <a:solidFill>
            <a:schemeClr val="bg1"/>
          </a:solidFill>
        </p:spPr>
        <p:txBody>
          <a:bodyPr spcFirstLastPara="1" wrap="square" lIns="91425" tIns="91425" rIns="91425" bIns="91425" anchor="ctr" anchorCtr="0">
            <a:noAutofit/>
          </a:bodyPr>
          <a:lstStyle>
            <a:lvl1pPr marL="47625" lvl="0" indent="0"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12" name="Google Shape;26;p3">
            <a:extLst>
              <a:ext uri="{FF2B5EF4-FFF2-40B4-BE49-F238E27FC236}">
                <a16:creationId xmlns:a16="http://schemas.microsoft.com/office/drawing/2014/main" id="{5E740199-FC33-F744-9253-FAD59447BC01}"/>
              </a:ext>
            </a:extLst>
          </p:cNvPr>
          <p:cNvSpPr txBox="1">
            <a:spLocks noGrp="1"/>
          </p:cNvSpPr>
          <p:nvPr>
            <p:ph type="body" idx="1"/>
          </p:nvPr>
        </p:nvSpPr>
        <p:spPr>
          <a:xfrm>
            <a:off x="815654" y="1632560"/>
            <a:ext cx="7041413"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3" name="Shape 18">
            <a:extLst>
              <a:ext uri="{FF2B5EF4-FFF2-40B4-BE49-F238E27FC236}">
                <a16:creationId xmlns:a16="http://schemas.microsoft.com/office/drawing/2014/main" id="{BFA1C70D-1C61-8E49-B7DC-53880C4C191F}"/>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4" name="Shape 18">
            <a:extLst>
              <a:ext uri="{FF2B5EF4-FFF2-40B4-BE49-F238E27FC236}">
                <a16:creationId xmlns:a16="http://schemas.microsoft.com/office/drawing/2014/main" id="{08923958-BB56-0342-9A0D-10A1D48A263B}"/>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29940827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59CE7A6D-03B8-074D-BF71-21ADD4C06A98}"/>
              </a:ext>
            </a:extLst>
          </p:cNvPr>
          <p:cNvSpPr/>
          <p:nvPr/>
        </p:nvSpPr>
        <p:spPr>
          <a:xfrm>
            <a:off x="0" y="343826"/>
            <a:ext cx="677331" cy="1158875"/>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20" name="Straight Connector 19">
            <a:extLst>
              <a:ext uri="{FF2B5EF4-FFF2-40B4-BE49-F238E27FC236}">
                <a16:creationId xmlns:a16="http://schemas.microsoft.com/office/drawing/2014/main" id="{FB4F2E6A-20C6-2F43-B38F-B418E76F81F9}"/>
              </a:ext>
            </a:extLst>
          </p:cNvPr>
          <p:cNvCxnSpPr>
            <a:cxnSpLocks/>
          </p:cNvCxnSpPr>
          <p:nvPr/>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Google Shape;22;p3">
            <a:extLst>
              <a:ext uri="{FF2B5EF4-FFF2-40B4-BE49-F238E27FC236}">
                <a16:creationId xmlns:a16="http://schemas.microsoft.com/office/drawing/2014/main" id="{A15D03B9-66C5-504C-8108-72C9917E3989}"/>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22" name="Google Shape;26;p3">
            <a:extLst>
              <a:ext uri="{FF2B5EF4-FFF2-40B4-BE49-F238E27FC236}">
                <a16:creationId xmlns:a16="http://schemas.microsoft.com/office/drawing/2014/main" id="{14E51DBD-9718-9D4D-BB44-735DF21DDFD8}"/>
              </a:ext>
            </a:extLst>
          </p:cNvPr>
          <p:cNvSpPr txBox="1">
            <a:spLocks noGrp="1"/>
          </p:cNvSpPr>
          <p:nvPr>
            <p:ph type="body" idx="1"/>
          </p:nvPr>
        </p:nvSpPr>
        <p:spPr>
          <a:xfrm>
            <a:off x="815654" y="1632560"/>
            <a:ext cx="7041413"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23" name="Shape 18">
            <a:extLst>
              <a:ext uri="{FF2B5EF4-FFF2-40B4-BE49-F238E27FC236}">
                <a16:creationId xmlns:a16="http://schemas.microsoft.com/office/drawing/2014/main" id="{6A24D8D4-2F76-874D-90FB-A1FD312DC89C}"/>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24" name="Shape 18">
            <a:extLst>
              <a:ext uri="{FF2B5EF4-FFF2-40B4-BE49-F238E27FC236}">
                <a16:creationId xmlns:a16="http://schemas.microsoft.com/office/drawing/2014/main" id="{A78793B2-B820-4849-8AC0-EA4E21E73902}"/>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262945744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E5F9558-1E65-CB4B-AF2F-8E8583AA1748}"/>
              </a:ext>
            </a:extLst>
          </p:cNvPr>
          <p:cNvSpPr/>
          <p:nvPr/>
        </p:nvSpPr>
        <p:spPr>
          <a:xfrm>
            <a:off x="0" y="343826"/>
            <a:ext cx="677331" cy="1158875"/>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8" name="Straight Connector 7">
            <a:extLst>
              <a:ext uri="{FF2B5EF4-FFF2-40B4-BE49-F238E27FC236}">
                <a16:creationId xmlns:a16="http://schemas.microsoft.com/office/drawing/2014/main" id="{F067B544-9E07-AF43-AA05-2D67CA035F59}"/>
              </a:ext>
            </a:extLst>
          </p:cNvPr>
          <p:cNvCxnSpPr>
            <a:cxnSpLocks/>
          </p:cNvCxnSpPr>
          <p:nvPr/>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Google Shape;22;p3">
            <a:extLst>
              <a:ext uri="{FF2B5EF4-FFF2-40B4-BE49-F238E27FC236}">
                <a16:creationId xmlns:a16="http://schemas.microsoft.com/office/drawing/2014/main" id="{1A333FB5-B565-924D-9F0C-BD4141C27818}"/>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10" name="Google Shape;26;p3">
            <a:extLst>
              <a:ext uri="{FF2B5EF4-FFF2-40B4-BE49-F238E27FC236}">
                <a16:creationId xmlns:a16="http://schemas.microsoft.com/office/drawing/2014/main" id="{B5755930-2203-3943-952B-CE0779C1B921}"/>
              </a:ext>
            </a:extLst>
          </p:cNvPr>
          <p:cNvSpPr txBox="1">
            <a:spLocks noGrp="1"/>
          </p:cNvSpPr>
          <p:nvPr>
            <p:ph type="body" idx="1"/>
          </p:nvPr>
        </p:nvSpPr>
        <p:spPr>
          <a:xfrm>
            <a:off x="815654"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1" name="Google Shape;26;p3">
            <a:extLst>
              <a:ext uri="{FF2B5EF4-FFF2-40B4-BE49-F238E27FC236}">
                <a16:creationId xmlns:a16="http://schemas.microsoft.com/office/drawing/2014/main" id="{A8B617D5-88DF-BB49-95FC-9D86474E8F27}"/>
              </a:ext>
            </a:extLst>
          </p:cNvPr>
          <p:cNvSpPr txBox="1">
            <a:spLocks noGrp="1"/>
          </p:cNvSpPr>
          <p:nvPr>
            <p:ph type="body" idx="10"/>
          </p:nvPr>
        </p:nvSpPr>
        <p:spPr>
          <a:xfrm>
            <a:off x="6357775"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2" name="Shape 18">
            <a:extLst>
              <a:ext uri="{FF2B5EF4-FFF2-40B4-BE49-F238E27FC236}">
                <a16:creationId xmlns:a16="http://schemas.microsoft.com/office/drawing/2014/main" id="{6B6E6BB4-68AF-8740-99AC-6901B3A20508}"/>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426D364-3849-D645-9E72-DEE5F66505AB}"/>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351457482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4B488B-AFCB-0B4C-BBC3-ED838A99B7EA}"/>
              </a:ext>
            </a:extLst>
          </p:cNvPr>
          <p:cNvSpPr/>
          <p:nvPr/>
        </p:nvSpPr>
        <p:spPr>
          <a:xfrm>
            <a:off x="4" y="343826"/>
            <a:ext cx="677331" cy="1158875"/>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8" name="Straight Connector 7">
            <a:extLst>
              <a:ext uri="{FF2B5EF4-FFF2-40B4-BE49-F238E27FC236}">
                <a16:creationId xmlns:a16="http://schemas.microsoft.com/office/drawing/2014/main" id="{067144D6-7189-5346-8FC1-BD2555EB7882}"/>
              </a:ext>
            </a:extLst>
          </p:cNvPr>
          <p:cNvCxnSpPr>
            <a:cxnSpLocks/>
          </p:cNvCxnSpPr>
          <p:nvPr/>
        </p:nvCxnSpPr>
        <p:spPr>
          <a:xfrm>
            <a:off x="677335"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Google Shape;22;p3">
            <a:extLst>
              <a:ext uri="{FF2B5EF4-FFF2-40B4-BE49-F238E27FC236}">
                <a16:creationId xmlns:a16="http://schemas.microsoft.com/office/drawing/2014/main" id="{3169D907-9B9D-774B-B8B8-0614C36F55D3}"/>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10" name="Google Shape;26;p3">
            <a:extLst>
              <a:ext uri="{FF2B5EF4-FFF2-40B4-BE49-F238E27FC236}">
                <a16:creationId xmlns:a16="http://schemas.microsoft.com/office/drawing/2014/main" id="{7CBAA379-7C55-0A4C-8E79-215F48888E1B}"/>
              </a:ext>
            </a:extLst>
          </p:cNvPr>
          <p:cNvSpPr txBox="1">
            <a:spLocks noGrp="1"/>
          </p:cNvSpPr>
          <p:nvPr>
            <p:ph type="body" idx="1"/>
          </p:nvPr>
        </p:nvSpPr>
        <p:spPr>
          <a:xfrm>
            <a:off x="815654" y="1632560"/>
            <a:ext cx="7041413"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1" name="Shape 18">
            <a:extLst>
              <a:ext uri="{FF2B5EF4-FFF2-40B4-BE49-F238E27FC236}">
                <a16:creationId xmlns:a16="http://schemas.microsoft.com/office/drawing/2014/main" id="{E452DC6E-D284-DA4A-B95E-C40FCD559981}"/>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2" name="Shape 18">
            <a:extLst>
              <a:ext uri="{FF2B5EF4-FFF2-40B4-BE49-F238E27FC236}">
                <a16:creationId xmlns:a16="http://schemas.microsoft.com/office/drawing/2014/main" id="{F40BD09F-49C4-6347-A228-33926B2A459F}"/>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34402153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2BC3ABC-BB92-F24A-9443-5F11AA3CF77C}"/>
              </a:ext>
            </a:extLst>
          </p:cNvPr>
          <p:cNvSpPr/>
          <p:nvPr/>
        </p:nvSpPr>
        <p:spPr>
          <a:xfrm>
            <a:off x="4" y="343826"/>
            <a:ext cx="677331" cy="1158875"/>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9" name="Straight Connector 8">
            <a:extLst>
              <a:ext uri="{FF2B5EF4-FFF2-40B4-BE49-F238E27FC236}">
                <a16:creationId xmlns:a16="http://schemas.microsoft.com/office/drawing/2014/main" id="{9E37B8A3-F4D3-BD43-B7AD-0543C2FB6E19}"/>
              </a:ext>
            </a:extLst>
          </p:cNvPr>
          <p:cNvCxnSpPr>
            <a:cxnSpLocks/>
          </p:cNvCxnSpPr>
          <p:nvPr/>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Google Shape;22;p3">
            <a:extLst>
              <a:ext uri="{FF2B5EF4-FFF2-40B4-BE49-F238E27FC236}">
                <a16:creationId xmlns:a16="http://schemas.microsoft.com/office/drawing/2014/main" id="{E3B1E944-B3C8-074B-88AF-38464F9B4180}"/>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11" name="Google Shape;26;p3">
            <a:extLst>
              <a:ext uri="{FF2B5EF4-FFF2-40B4-BE49-F238E27FC236}">
                <a16:creationId xmlns:a16="http://schemas.microsoft.com/office/drawing/2014/main" id="{A84C9203-5A95-414F-BE89-EB1505C5846F}"/>
              </a:ext>
            </a:extLst>
          </p:cNvPr>
          <p:cNvSpPr txBox="1">
            <a:spLocks noGrp="1"/>
          </p:cNvSpPr>
          <p:nvPr>
            <p:ph type="body" idx="1"/>
          </p:nvPr>
        </p:nvSpPr>
        <p:spPr>
          <a:xfrm>
            <a:off x="815654"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2" name="Google Shape;26;p3">
            <a:extLst>
              <a:ext uri="{FF2B5EF4-FFF2-40B4-BE49-F238E27FC236}">
                <a16:creationId xmlns:a16="http://schemas.microsoft.com/office/drawing/2014/main" id="{0C704A5B-26B8-084C-A774-FE9530AFBCD1}"/>
              </a:ext>
            </a:extLst>
          </p:cNvPr>
          <p:cNvSpPr txBox="1">
            <a:spLocks noGrp="1"/>
          </p:cNvSpPr>
          <p:nvPr>
            <p:ph type="body" idx="10"/>
          </p:nvPr>
        </p:nvSpPr>
        <p:spPr>
          <a:xfrm>
            <a:off x="6357775"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3" name="Shape 18">
            <a:extLst>
              <a:ext uri="{FF2B5EF4-FFF2-40B4-BE49-F238E27FC236}">
                <a16:creationId xmlns:a16="http://schemas.microsoft.com/office/drawing/2014/main" id="{53C50927-6EAA-6C40-8DE0-C1092418B913}"/>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4" name="Shape 18">
            <a:extLst>
              <a:ext uri="{FF2B5EF4-FFF2-40B4-BE49-F238E27FC236}">
                <a16:creationId xmlns:a16="http://schemas.microsoft.com/office/drawing/2014/main" id="{6A65FE04-49BD-C54D-AB33-F919B91B66F3}"/>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43638745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Picture Placeholder 15">
            <a:extLst>
              <a:ext uri="{FF2B5EF4-FFF2-40B4-BE49-F238E27FC236}">
                <a16:creationId xmlns:a16="http://schemas.microsoft.com/office/drawing/2014/main" id="{43E7D900-D136-BF47-B693-5059DAAAC9B5}"/>
              </a:ext>
            </a:extLst>
          </p:cNvPr>
          <p:cNvSpPr>
            <a:spLocks noGrp="1"/>
          </p:cNvSpPr>
          <p:nvPr>
            <p:ph type="pic" sz="quarter" idx="11" hasCustomPrompt="1"/>
          </p:nvPr>
        </p:nvSpPr>
        <p:spPr>
          <a:xfrm>
            <a:off x="609600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11" name="Rectangle 10">
            <a:extLst>
              <a:ext uri="{FF2B5EF4-FFF2-40B4-BE49-F238E27FC236}">
                <a16:creationId xmlns:a16="http://schemas.microsoft.com/office/drawing/2014/main" id="{6C65ED82-B9F1-DE4E-966F-928A9A917F6C}"/>
              </a:ext>
            </a:extLst>
          </p:cNvPr>
          <p:cNvSpPr/>
          <p:nvPr/>
        </p:nvSpPr>
        <p:spPr>
          <a:xfrm>
            <a:off x="4" y="343826"/>
            <a:ext cx="677331" cy="1158875"/>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12" name="Straight Connector 11">
            <a:extLst>
              <a:ext uri="{FF2B5EF4-FFF2-40B4-BE49-F238E27FC236}">
                <a16:creationId xmlns:a16="http://schemas.microsoft.com/office/drawing/2014/main" id="{49BEC2AD-1C22-014F-8407-32D20ECA0DA1}"/>
              </a:ext>
            </a:extLst>
          </p:cNvPr>
          <p:cNvCxnSpPr>
            <a:cxnSpLocks/>
          </p:cNvCxnSpPr>
          <p:nvPr/>
        </p:nvCxnSpPr>
        <p:spPr>
          <a:xfrm>
            <a:off x="677335"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Google Shape;22;p3">
            <a:extLst>
              <a:ext uri="{FF2B5EF4-FFF2-40B4-BE49-F238E27FC236}">
                <a16:creationId xmlns:a16="http://schemas.microsoft.com/office/drawing/2014/main" id="{B9AFF49C-82E7-4441-B27D-ED02C6B0EF82}"/>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14" name="Google Shape;26;p3">
            <a:extLst>
              <a:ext uri="{FF2B5EF4-FFF2-40B4-BE49-F238E27FC236}">
                <a16:creationId xmlns:a16="http://schemas.microsoft.com/office/drawing/2014/main" id="{8F2CA12B-A61E-B44D-8860-6F150FD3585F}"/>
              </a:ext>
            </a:extLst>
          </p:cNvPr>
          <p:cNvSpPr txBox="1">
            <a:spLocks noGrp="1"/>
          </p:cNvSpPr>
          <p:nvPr>
            <p:ph type="body" idx="1"/>
          </p:nvPr>
        </p:nvSpPr>
        <p:spPr>
          <a:xfrm>
            <a:off x="815654" y="1632560"/>
            <a:ext cx="7041413"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5" name="Shape 18">
            <a:extLst>
              <a:ext uri="{FF2B5EF4-FFF2-40B4-BE49-F238E27FC236}">
                <a16:creationId xmlns:a16="http://schemas.microsoft.com/office/drawing/2014/main" id="{A5C37964-46C7-314E-9370-D4C9898C9AA4}"/>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6" name="Shape 18">
            <a:extLst>
              <a:ext uri="{FF2B5EF4-FFF2-40B4-BE49-F238E27FC236}">
                <a16:creationId xmlns:a16="http://schemas.microsoft.com/office/drawing/2014/main" id="{E791B120-C979-7747-87E7-EC6FF80227C1}"/>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64892716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6" name="Picture Placeholder 15">
            <a:extLst>
              <a:ext uri="{FF2B5EF4-FFF2-40B4-BE49-F238E27FC236}">
                <a16:creationId xmlns:a16="http://schemas.microsoft.com/office/drawing/2014/main" id="{13DAB9AC-A96D-7E4A-9052-A3B08CCEA548}"/>
              </a:ext>
            </a:extLst>
          </p:cNvPr>
          <p:cNvSpPr>
            <a:spLocks noGrp="1"/>
          </p:cNvSpPr>
          <p:nvPr>
            <p:ph type="pic" sz="quarter" idx="11" hasCustomPrompt="1"/>
          </p:nvPr>
        </p:nvSpPr>
        <p:spPr>
          <a:xfrm>
            <a:off x="5120640" y="3728720"/>
            <a:ext cx="7071360" cy="312928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7" name="Google Shape;22;p3">
            <a:extLst>
              <a:ext uri="{FF2B5EF4-FFF2-40B4-BE49-F238E27FC236}">
                <a16:creationId xmlns:a16="http://schemas.microsoft.com/office/drawing/2014/main" id="{5967B75C-130F-404B-8884-1ADCE26C2933}"/>
              </a:ext>
            </a:extLst>
          </p:cNvPr>
          <p:cNvSpPr txBox="1">
            <a:spLocks noGrp="1"/>
          </p:cNvSpPr>
          <p:nvPr>
            <p:ph type="title"/>
          </p:nvPr>
        </p:nvSpPr>
        <p:spPr>
          <a:xfrm>
            <a:off x="815653" y="343825"/>
            <a:ext cx="10812332" cy="1122300"/>
          </a:xfrm>
          <a:prstGeom prst="rect">
            <a:avLst/>
          </a:prstGeom>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8" name="Google Shape;26;p3">
            <a:extLst>
              <a:ext uri="{FF2B5EF4-FFF2-40B4-BE49-F238E27FC236}">
                <a16:creationId xmlns:a16="http://schemas.microsoft.com/office/drawing/2014/main" id="{96026F97-E295-EE44-8918-397E895CF51B}"/>
              </a:ext>
            </a:extLst>
          </p:cNvPr>
          <p:cNvSpPr txBox="1">
            <a:spLocks noGrp="1"/>
          </p:cNvSpPr>
          <p:nvPr>
            <p:ph type="body" idx="1"/>
          </p:nvPr>
        </p:nvSpPr>
        <p:spPr>
          <a:xfrm>
            <a:off x="815653" y="1632560"/>
            <a:ext cx="7678107" cy="3213760"/>
          </a:xfrm>
          <a:prstGeom prst="rect">
            <a:avLst/>
          </a:prstGeom>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9" name="Rectangle 8">
            <a:extLst>
              <a:ext uri="{FF2B5EF4-FFF2-40B4-BE49-F238E27FC236}">
                <a16:creationId xmlns:a16="http://schemas.microsoft.com/office/drawing/2014/main" id="{57922E3B-EE72-A440-B354-D1DD05C40F24}"/>
              </a:ext>
            </a:extLst>
          </p:cNvPr>
          <p:cNvSpPr/>
          <p:nvPr/>
        </p:nvSpPr>
        <p:spPr>
          <a:xfrm>
            <a:off x="4" y="343826"/>
            <a:ext cx="677331" cy="1158875"/>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10" name="Straight Connector 9">
            <a:extLst>
              <a:ext uri="{FF2B5EF4-FFF2-40B4-BE49-F238E27FC236}">
                <a16:creationId xmlns:a16="http://schemas.microsoft.com/office/drawing/2014/main" id="{367D4394-22FD-3541-A613-77ED038350A4}"/>
              </a:ext>
            </a:extLst>
          </p:cNvPr>
          <p:cNvCxnSpPr>
            <a:cxnSpLocks/>
          </p:cNvCxnSpPr>
          <p:nvPr/>
        </p:nvCxnSpPr>
        <p:spPr>
          <a:xfrm>
            <a:off x="677335"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Shape 18">
            <a:extLst>
              <a:ext uri="{FF2B5EF4-FFF2-40B4-BE49-F238E27FC236}">
                <a16:creationId xmlns:a16="http://schemas.microsoft.com/office/drawing/2014/main" id="{02ADAEC2-6E07-AB4E-A256-8186970FF5B0}"/>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2" name="Shape 18">
            <a:extLst>
              <a:ext uri="{FF2B5EF4-FFF2-40B4-BE49-F238E27FC236}">
                <a16:creationId xmlns:a16="http://schemas.microsoft.com/office/drawing/2014/main" id="{1389EABA-3A51-F946-979B-2FCEF711E2C2}"/>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1983904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2FE989A-0F9B-D30F-D1F0-DA8111D83CB3}"/>
              </a:ext>
            </a:extLst>
          </p:cNvPr>
          <p:cNvSpPr/>
          <p:nvPr userDrawn="1"/>
        </p:nvSpPr>
        <p:spPr>
          <a:xfrm>
            <a:off x="0" y="0"/>
            <a:ext cx="12192000" cy="6858000"/>
          </a:xfrm>
          <a:prstGeom prst="rect">
            <a:avLst/>
          </a:prstGeom>
          <a:solidFill>
            <a:srgbClr val="79A9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Text Placeholder 2">
            <a:extLst>
              <a:ext uri="{FF2B5EF4-FFF2-40B4-BE49-F238E27FC236}">
                <a16:creationId xmlns:a16="http://schemas.microsoft.com/office/drawing/2014/main" id="{8504BD88-9D82-63DD-8434-01888D905575}"/>
              </a:ext>
            </a:extLst>
          </p:cNvPr>
          <p:cNvSpPr>
            <a:spLocks noGrp="1"/>
          </p:cNvSpPr>
          <p:nvPr>
            <p:ph type="body" sz="quarter" idx="14" hasCustomPrompt="1"/>
          </p:nvPr>
        </p:nvSpPr>
        <p:spPr>
          <a:xfrm>
            <a:off x="815655" y="2905075"/>
            <a:ext cx="5551280" cy="2723565"/>
          </a:xfrm>
        </p:spPr>
        <p:txBody>
          <a:bodyPr>
            <a:normAutofit/>
          </a:bodyPr>
          <a:lstStyle>
            <a:lvl1pPr marL="50800" indent="0">
              <a:lnSpc>
                <a:spcPct val="100000"/>
              </a:lnSpc>
              <a:spcBef>
                <a:spcPts val="0"/>
              </a:spcBef>
              <a:buFontTx/>
              <a:buNone/>
              <a:defRPr sz="2400">
                <a:solidFill>
                  <a:schemeClr val="tx1"/>
                </a:solidFill>
                <a:latin typeface="Arial" panose="020B0604020202020204" pitchFamily="34" charset="0"/>
                <a:cs typeface="Arial" panose="020B0604020202020204" pitchFamily="34" charset="0"/>
              </a:defRPr>
            </a:lvl1pPr>
          </a:lstStyle>
          <a:p>
            <a:r>
              <a:rPr lang="en-GB" dirty="0"/>
              <a:t>Sub-heading text here</a:t>
            </a:r>
          </a:p>
        </p:txBody>
      </p:sp>
      <p:sp>
        <p:nvSpPr>
          <p:cNvPr id="13" name="TextBox 12">
            <a:extLst>
              <a:ext uri="{FF2B5EF4-FFF2-40B4-BE49-F238E27FC236}">
                <a16:creationId xmlns:a16="http://schemas.microsoft.com/office/drawing/2014/main" id="{664CDC9F-5B72-B423-97B0-5348328A8DC8}"/>
              </a:ext>
            </a:extLst>
          </p:cNvPr>
          <p:cNvSpPr txBox="1"/>
          <p:nvPr userDrawn="1"/>
        </p:nvSpPr>
        <p:spPr>
          <a:xfrm>
            <a:off x="815654" y="354916"/>
            <a:ext cx="10560692" cy="184665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tx1"/>
                </a:solidFill>
                <a:latin typeface="Arial" panose="020B0604020202020204" pitchFamily="34" charset="0"/>
                <a:cs typeface="Arial" panose="020B0604020202020204" pitchFamily="34" charset="0"/>
              </a:rPr>
              <a:t>GCSE</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tx1"/>
                </a:solidFill>
                <a:latin typeface="Arial" panose="020B0604020202020204" pitchFamily="34" charset="0"/>
                <a:cs typeface="Arial" panose="020B0604020202020204" pitchFamily="34" charset="0"/>
              </a:rPr>
              <a:t>Statistics</a:t>
            </a:r>
          </a:p>
          <a:p>
            <a:endParaRPr lang="en-US" sz="1800" dirty="0">
              <a:solidFill>
                <a:schemeClr val="tx1"/>
              </a:solidFill>
            </a:endParaRPr>
          </a:p>
        </p:txBody>
      </p:sp>
      <p:pic>
        <p:nvPicPr>
          <p:cNvPr id="5" name="Picture 4" descr="A picture containing animal figure, cartoon&#10;&#10;Description automatically generated">
            <a:extLst>
              <a:ext uri="{FF2B5EF4-FFF2-40B4-BE49-F238E27FC236}">
                <a16:creationId xmlns:a16="http://schemas.microsoft.com/office/drawing/2014/main" id="{8A3CEDA1-988B-6880-5E26-917A1C1E8C9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14218" y="3427200"/>
            <a:ext cx="4223832" cy="3430800"/>
          </a:xfrm>
          <a:prstGeom prst="rect">
            <a:avLst/>
          </a:prstGeom>
        </p:spPr>
      </p:pic>
      <p:pic>
        <p:nvPicPr>
          <p:cNvPr id="3" name="Picture 2" descr="A picture containing graphical user interface&#10;&#10;Description automatically generated">
            <a:extLst>
              <a:ext uri="{FF2B5EF4-FFF2-40B4-BE49-F238E27FC236}">
                <a16:creationId xmlns:a16="http://schemas.microsoft.com/office/drawing/2014/main" id="{649D1AB6-9EFC-8EED-F245-3129E0A57C3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3950" y="6054725"/>
            <a:ext cx="1571161" cy="720000"/>
          </a:xfrm>
          <a:prstGeom prst="rect">
            <a:avLst/>
          </a:prstGeom>
        </p:spPr>
      </p:pic>
    </p:spTree>
    <p:extLst>
      <p:ext uri="{BB962C8B-B14F-4D97-AF65-F5344CB8AC3E}">
        <p14:creationId xmlns:p14="http://schemas.microsoft.com/office/powerpoint/2010/main" val="194979949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86DF989-A836-9644-B133-06BB9CD16C2A}"/>
              </a:ext>
            </a:extLst>
          </p:cNvPr>
          <p:cNvSpPr/>
          <p:nvPr/>
        </p:nvSpPr>
        <p:spPr>
          <a:xfrm>
            <a:off x="0" y="2924"/>
            <a:ext cx="12192000" cy="6852152"/>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pic>
        <p:nvPicPr>
          <p:cNvPr id="8" name="Picture 7">
            <a:extLst>
              <a:ext uri="{FF2B5EF4-FFF2-40B4-BE49-F238E27FC236}">
                <a16:creationId xmlns:a16="http://schemas.microsoft.com/office/drawing/2014/main" id="{C2ED3160-4532-A74F-9D0A-36499A9349FB}"/>
              </a:ext>
            </a:extLst>
          </p:cNvPr>
          <p:cNvPicPr>
            <a:picLocks noChangeAspect="1"/>
          </p:cNvPicPr>
          <p:nvPr/>
        </p:nvPicPr>
        <p:blipFill>
          <a:blip r:embed="rId2"/>
          <a:stretch>
            <a:fillRect/>
          </a:stretch>
        </p:blipFill>
        <p:spPr>
          <a:xfrm>
            <a:off x="1" y="6091834"/>
            <a:ext cx="1754714" cy="792000"/>
          </a:xfrm>
          <a:prstGeom prst="rect">
            <a:avLst/>
          </a:prstGeom>
        </p:spPr>
      </p:pic>
      <p:sp>
        <p:nvSpPr>
          <p:cNvPr id="10" name="Text Placeholder 2">
            <a:extLst>
              <a:ext uri="{FF2B5EF4-FFF2-40B4-BE49-F238E27FC236}">
                <a16:creationId xmlns:a16="http://schemas.microsoft.com/office/drawing/2014/main" id="{F05F927C-6039-2D4D-B77E-EE139D74B1B0}"/>
              </a:ext>
            </a:extLst>
          </p:cNvPr>
          <p:cNvSpPr>
            <a:spLocks noGrp="1"/>
          </p:cNvSpPr>
          <p:nvPr>
            <p:ph type="body" sz="quarter" idx="10" hasCustomPrompt="1"/>
          </p:nvPr>
        </p:nvSpPr>
        <p:spPr>
          <a:xfrm>
            <a:off x="815654" y="354915"/>
            <a:ext cx="8902700" cy="2074862"/>
          </a:xfrm>
          <a:prstGeom prst="rect">
            <a:avLst/>
          </a:prstGeom>
        </p:spPr>
        <p:txBody>
          <a:bodyPr/>
          <a:lstStyle>
            <a:lvl1pPr marL="50800" indent="0">
              <a:lnSpc>
                <a:spcPct val="100000"/>
              </a:lnSpc>
              <a:spcBef>
                <a:spcPts val="0"/>
              </a:spcBef>
              <a:buFontTx/>
              <a:buNone/>
              <a:defRPr sz="4800">
                <a:latin typeface="Arial" panose="020B0604020202020204" pitchFamily="34" charset="0"/>
                <a:cs typeface="Arial" panose="020B0604020202020204" pitchFamily="34" charset="0"/>
              </a:defRPr>
            </a:lvl1pPr>
          </a:lstStyle>
          <a:p>
            <a:r>
              <a:rPr lang="en-GB"/>
              <a:t>Pearson Edexcel</a:t>
            </a:r>
          </a:p>
          <a:p>
            <a:r>
              <a:rPr lang="en-GB"/>
              <a:t>Insert subject here</a:t>
            </a:r>
          </a:p>
        </p:txBody>
      </p:sp>
      <p:pic>
        <p:nvPicPr>
          <p:cNvPr id="2" name="Picture 1" descr="Icon&#10;&#10;Description automatically generated">
            <a:extLst>
              <a:ext uri="{FF2B5EF4-FFF2-40B4-BE49-F238E27FC236}">
                <a16:creationId xmlns:a16="http://schemas.microsoft.com/office/drawing/2014/main" id="{CCF09E80-2EA9-BE0D-6A0F-C2E4D61F8E96}"/>
              </a:ext>
            </a:extLst>
          </p:cNvPr>
          <p:cNvPicPr>
            <a:picLocks noChangeAspect="1"/>
          </p:cNvPicPr>
          <p:nvPr userDrawn="1"/>
        </p:nvPicPr>
        <p:blipFill>
          <a:blip r:embed="rId3"/>
          <a:stretch>
            <a:fillRect/>
          </a:stretch>
        </p:blipFill>
        <p:spPr>
          <a:xfrm>
            <a:off x="7130042" y="3429000"/>
            <a:ext cx="4777292" cy="3297600"/>
          </a:xfrm>
          <a:prstGeom prst="rect">
            <a:avLst/>
          </a:prstGeom>
        </p:spPr>
      </p:pic>
    </p:spTree>
    <p:extLst>
      <p:ext uri="{BB962C8B-B14F-4D97-AF65-F5344CB8AC3E}">
        <p14:creationId xmlns:p14="http://schemas.microsoft.com/office/powerpoint/2010/main" val="384344258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B11D0AC-C5FA-BE43-8045-701FD9A33226}"/>
              </a:ext>
            </a:extLst>
          </p:cNvPr>
          <p:cNvSpPr/>
          <p:nvPr/>
        </p:nvSpPr>
        <p:spPr>
          <a:xfrm>
            <a:off x="0" y="2924"/>
            <a:ext cx="12192000" cy="6852152"/>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pic>
        <p:nvPicPr>
          <p:cNvPr id="9" name="Picture 8" descr="Icon&#10;&#10;Description automatically generated">
            <a:extLst>
              <a:ext uri="{FF2B5EF4-FFF2-40B4-BE49-F238E27FC236}">
                <a16:creationId xmlns:a16="http://schemas.microsoft.com/office/drawing/2014/main" id="{1885CC0B-F524-A341-A0CB-7438DD832F31}"/>
              </a:ext>
            </a:extLst>
          </p:cNvPr>
          <p:cNvPicPr>
            <a:picLocks noChangeAspect="1"/>
          </p:cNvPicPr>
          <p:nvPr/>
        </p:nvPicPr>
        <p:blipFill>
          <a:blip r:embed="rId2"/>
          <a:stretch>
            <a:fillRect/>
          </a:stretch>
        </p:blipFill>
        <p:spPr>
          <a:xfrm>
            <a:off x="7130042" y="3429000"/>
            <a:ext cx="4777292" cy="3297600"/>
          </a:xfrm>
          <a:prstGeom prst="rect">
            <a:avLst/>
          </a:prstGeom>
        </p:spPr>
      </p:pic>
      <p:sp>
        <p:nvSpPr>
          <p:cNvPr id="10" name="Google Shape;22;p3">
            <a:extLst>
              <a:ext uri="{FF2B5EF4-FFF2-40B4-BE49-F238E27FC236}">
                <a16:creationId xmlns:a16="http://schemas.microsoft.com/office/drawing/2014/main" id="{722B4281-C6BD-E246-AB15-A885D483B365}"/>
              </a:ext>
            </a:extLst>
          </p:cNvPr>
          <p:cNvSpPr txBox="1">
            <a:spLocks noGrp="1"/>
          </p:cNvSpPr>
          <p:nvPr>
            <p:ph type="title"/>
          </p:nvPr>
        </p:nvSpPr>
        <p:spPr>
          <a:xfrm>
            <a:off x="815652" y="2866708"/>
            <a:ext cx="8474960" cy="1124587"/>
          </a:xfrm>
          <a:prstGeom prst="rect">
            <a:avLst/>
          </a:prstGeom>
          <a:no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4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Tree>
    <p:extLst>
      <p:ext uri="{BB962C8B-B14F-4D97-AF65-F5344CB8AC3E}">
        <p14:creationId xmlns:p14="http://schemas.microsoft.com/office/powerpoint/2010/main" val="29613228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E5F9558-1E65-CB4B-AF2F-8E8583AA1748}"/>
              </a:ext>
            </a:extLst>
          </p:cNvPr>
          <p:cNvSpPr/>
          <p:nvPr/>
        </p:nvSpPr>
        <p:spPr>
          <a:xfrm>
            <a:off x="0" y="343826"/>
            <a:ext cx="677331" cy="1158875"/>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8" name="Straight Connector 7">
            <a:extLst>
              <a:ext uri="{FF2B5EF4-FFF2-40B4-BE49-F238E27FC236}">
                <a16:creationId xmlns:a16="http://schemas.microsoft.com/office/drawing/2014/main" id="{F067B544-9E07-AF43-AA05-2D67CA035F59}"/>
              </a:ext>
            </a:extLst>
          </p:cNvPr>
          <p:cNvCxnSpPr>
            <a:cxnSpLocks/>
          </p:cNvCxnSpPr>
          <p:nvPr/>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Google Shape;22;p3">
            <a:extLst>
              <a:ext uri="{FF2B5EF4-FFF2-40B4-BE49-F238E27FC236}">
                <a16:creationId xmlns:a16="http://schemas.microsoft.com/office/drawing/2014/main" id="{1A333FB5-B565-924D-9F0C-BD4141C27818}"/>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10" name="Google Shape;26;p3">
            <a:extLst>
              <a:ext uri="{FF2B5EF4-FFF2-40B4-BE49-F238E27FC236}">
                <a16:creationId xmlns:a16="http://schemas.microsoft.com/office/drawing/2014/main" id="{B5755930-2203-3943-952B-CE0779C1B921}"/>
              </a:ext>
            </a:extLst>
          </p:cNvPr>
          <p:cNvSpPr txBox="1">
            <a:spLocks noGrp="1"/>
          </p:cNvSpPr>
          <p:nvPr>
            <p:ph type="body" idx="1"/>
          </p:nvPr>
        </p:nvSpPr>
        <p:spPr>
          <a:xfrm>
            <a:off x="815654"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1" name="Google Shape;26;p3">
            <a:extLst>
              <a:ext uri="{FF2B5EF4-FFF2-40B4-BE49-F238E27FC236}">
                <a16:creationId xmlns:a16="http://schemas.microsoft.com/office/drawing/2014/main" id="{A8B617D5-88DF-BB49-95FC-9D86474E8F27}"/>
              </a:ext>
            </a:extLst>
          </p:cNvPr>
          <p:cNvSpPr txBox="1">
            <a:spLocks noGrp="1"/>
          </p:cNvSpPr>
          <p:nvPr>
            <p:ph type="body" idx="10"/>
          </p:nvPr>
        </p:nvSpPr>
        <p:spPr>
          <a:xfrm>
            <a:off x="6357775"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2" name="Shape 18">
            <a:extLst>
              <a:ext uri="{FF2B5EF4-FFF2-40B4-BE49-F238E27FC236}">
                <a16:creationId xmlns:a16="http://schemas.microsoft.com/office/drawing/2014/main" id="{6B6E6BB4-68AF-8740-99AC-6901B3A20508}"/>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426D364-3849-D645-9E72-DEE5F66505AB}"/>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7675266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4_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E5F9558-1E65-CB4B-AF2F-8E8583AA1748}"/>
              </a:ext>
            </a:extLst>
          </p:cNvPr>
          <p:cNvSpPr/>
          <p:nvPr/>
        </p:nvSpPr>
        <p:spPr>
          <a:xfrm>
            <a:off x="0" y="343826"/>
            <a:ext cx="677331" cy="1158875"/>
          </a:xfrm>
          <a:prstGeom prst="rect">
            <a:avLst/>
          </a:prstGeom>
          <a:solidFill>
            <a:srgbClr val="9E007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8" name="Straight Connector 7">
            <a:extLst>
              <a:ext uri="{FF2B5EF4-FFF2-40B4-BE49-F238E27FC236}">
                <a16:creationId xmlns:a16="http://schemas.microsoft.com/office/drawing/2014/main" id="{F067B544-9E07-AF43-AA05-2D67CA035F59}"/>
              </a:ext>
            </a:extLst>
          </p:cNvPr>
          <p:cNvCxnSpPr>
            <a:cxnSpLocks/>
          </p:cNvCxnSpPr>
          <p:nvPr/>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Google Shape;22;p3">
            <a:extLst>
              <a:ext uri="{FF2B5EF4-FFF2-40B4-BE49-F238E27FC236}">
                <a16:creationId xmlns:a16="http://schemas.microsoft.com/office/drawing/2014/main" id="{1A333FB5-B565-924D-9F0C-BD4141C27818}"/>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10" name="Google Shape;26;p3">
            <a:extLst>
              <a:ext uri="{FF2B5EF4-FFF2-40B4-BE49-F238E27FC236}">
                <a16:creationId xmlns:a16="http://schemas.microsoft.com/office/drawing/2014/main" id="{B5755930-2203-3943-952B-CE0779C1B921}"/>
              </a:ext>
            </a:extLst>
          </p:cNvPr>
          <p:cNvSpPr txBox="1">
            <a:spLocks noGrp="1"/>
          </p:cNvSpPr>
          <p:nvPr>
            <p:ph type="body" idx="1"/>
          </p:nvPr>
        </p:nvSpPr>
        <p:spPr>
          <a:xfrm>
            <a:off x="815654"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1" name="Google Shape;26;p3">
            <a:extLst>
              <a:ext uri="{FF2B5EF4-FFF2-40B4-BE49-F238E27FC236}">
                <a16:creationId xmlns:a16="http://schemas.microsoft.com/office/drawing/2014/main" id="{A8B617D5-88DF-BB49-95FC-9D86474E8F27}"/>
              </a:ext>
            </a:extLst>
          </p:cNvPr>
          <p:cNvSpPr txBox="1">
            <a:spLocks noGrp="1"/>
          </p:cNvSpPr>
          <p:nvPr>
            <p:ph type="body" idx="10"/>
          </p:nvPr>
        </p:nvSpPr>
        <p:spPr>
          <a:xfrm>
            <a:off x="6357775"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2" name="Shape 18">
            <a:extLst>
              <a:ext uri="{FF2B5EF4-FFF2-40B4-BE49-F238E27FC236}">
                <a16:creationId xmlns:a16="http://schemas.microsoft.com/office/drawing/2014/main" id="{6B6E6BB4-68AF-8740-99AC-6901B3A20508}"/>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426D364-3849-D645-9E72-DEE5F66505AB}"/>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338482283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1_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2BC3ABC-BB92-F24A-9443-5F11AA3CF77C}"/>
              </a:ext>
            </a:extLst>
          </p:cNvPr>
          <p:cNvSpPr/>
          <p:nvPr/>
        </p:nvSpPr>
        <p:spPr>
          <a:xfrm>
            <a:off x="4" y="343826"/>
            <a:ext cx="677331" cy="1158875"/>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9" name="Straight Connector 8">
            <a:extLst>
              <a:ext uri="{FF2B5EF4-FFF2-40B4-BE49-F238E27FC236}">
                <a16:creationId xmlns:a16="http://schemas.microsoft.com/office/drawing/2014/main" id="{9E37B8A3-F4D3-BD43-B7AD-0543C2FB6E19}"/>
              </a:ext>
            </a:extLst>
          </p:cNvPr>
          <p:cNvCxnSpPr>
            <a:cxnSpLocks/>
          </p:cNvCxnSpPr>
          <p:nvPr/>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Google Shape;22;p3">
            <a:extLst>
              <a:ext uri="{FF2B5EF4-FFF2-40B4-BE49-F238E27FC236}">
                <a16:creationId xmlns:a16="http://schemas.microsoft.com/office/drawing/2014/main" id="{E3B1E944-B3C8-074B-88AF-38464F9B4180}"/>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11" name="Google Shape;26;p3">
            <a:extLst>
              <a:ext uri="{FF2B5EF4-FFF2-40B4-BE49-F238E27FC236}">
                <a16:creationId xmlns:a16="http://schemas.microsoft.com/office/drawing/2014/main" id="{A84C9203-5A95-414F-BE89-EB1505C5846F}"/>
              </a:ext>
            </a:extLst>
          </p:cNvPr>
          <p:cNvSpPr txBox="1">
            <a:spLocks noGrp="1"/>
          </p:cNvSpPr>
          <p:nvPr>
            <p:ph type="body" idx="1"/>
          </p:nvPr>
        </p:nvSpPr>
        <p:spPr>
          <a:xfrm>
            <a:off x="815654"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2" name="Google Shape;26;p3">
            <a:extLst>
              <a:ext uri="{FF2B5EF4-FFF2-40B4-BE49-F238E27FC236}">
                <a16:creationId xmlns:a16="http://schemas.microsoft.com/office/drawing/2014/main" id="{0C704A5B-26B8-084C-A774-FE9530AFBCD1}"/>
              </a:ext>
            </a:extLst>
          </p:cNvPr>
          <p:cNvSpPr txBox="1">
            <a:spLocks noGrp="1"/>
          </p:cNvSpPr>
          <p:nvPr>
            <p:ph type="body" idx="10"/>
          </p:nvPr>
        </p:nvSpPr>
        <p:spPr>
          <a:xfrm>
            <a:off x="6357775"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3" name="Shape 18">
            <a:extLst>
              <a:ext uri="{FF2B5EF4-FFF2-40B4-BE49-F238E27FC236}">
                <a16:creationId xmlns:a16="http://schemas.microsoft.com/office/drawing/2014/main" id="{53C50927-6EAA-6C40-8DE0-C1092418B913}"/>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4" name="Shape 18">
            <a:extLst>
              <a:ext uri="{FF2B5EF4-FFF2-40B4-BE49-F238E27FC236}">
                <a16:creationId xmlns:a16="http://schemas.microsoft.com/office/drawing/2014/main" id="{6A65FE04-49BD-C54D-AB33-F919B91B66F3}"/>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224106164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2_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E5F9558-1E65-CB4B-AF2F-8E8583AA1748}"/>
              </a:ext>
            </a:extLst>
          </p:cNvPr>
          <p:cNvSpPr/>
          <p:nvPr/>
        </p:nvSpPr>
        <p:spPr>
          <a:xfrm>
            <a:off x="0" y="343826"/>
            <a:ext cx="677331" cy="1158875"/>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8" name="Straight Connector 7">
            <a:extLst>
              <a:ext uri="{FF2B5EF4-FFF2-40B4-BE49-F238E27FC236}">
                <a16:creationId xmlns:a16="http://schemas.microsoft.com/office/drawing/2014/main" id="{F067B544-9E07-AF43-AA05-2D67CA035F59}"/>
              </a:ext>
            </a:extLst>
          </p:cNvPr>
          <p:cNvCxnSpPr>
            <a:cxnSpLocks/>
          </p:cNvCxnSpPr>
          <p:nvPr/>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Google Shape;22;p3">
            <a:extLst>
              <a:ext uri="{FF2B5EF4-FFF2-40B4-BE49-F238E27FC236}">
                <a16:creationId xmlns:a16="http://schemas.microsoft.com/office/drawing/2014/main" id="{1A333FB5-B565-924D-9F0C-BD4141C27818}"/>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10" name="Google Shape;26;p3">
            <a:extLst>
              <a:ext uri="{FF2B5EF4-FFF2-40B4-BE49-F238E27FC236}">
                <a16:creationId xmlns:a16="http://schemas.microsoft.com/office/drawing/2014/main" id="{B5755930-2203-3943-952B-CE0779C1B921}"/>
              </a:ext>
            </a:extLst>
          </p:cNvPr>
          <p:cNvSpPr txBox="1">
            <a:spLocks noGrp="1"/>
          </p:cNvSpPr>
          <p:nvPr>
            <p:ph type="body" idx="1"/>
          </p:nvPr>
        </p:nvSpPr>
        <p:spPr>
          <a:xfrm>
            <a:off x="815654"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1" name="Google Shape;26;p3">
            <a:extLst>
              <a:ext uri="{FF2B5EF4-FFF2-40B4-BE49-F238E27FC236}">
                <a16:creationId xmlns:a16="http://schemas.microsoft.com/office/drawing/2014/main" id="{A8B617D5-88DF-BB49-95FC-9D86474E8F27}"/>
              </a:ext>
            </a:extLst>
          </p:cNvPr>
          <p:cNvSpPr txBox="1">
            <a:spLocks noGrp="1"/>
          </p:cNvSpPr>
          <p:nvPr>
            <p:ph type="body" idx="10"/>
          </p:nvPr>
        </p:nvSpPr>
        <p:spPr>
          <a:xfrm>
            <a:off x="6357775"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2" name="Shape 18">
            <a:extLst>
              <a:ext uri="{FF2B5EF4-FFF2-40B4-BE49-F238E27FC236}">
                <a16:creationId xmlns:a16="http://schemas.microsoft.com/office/drawing/2014/main" id="{6B6E6BB4-68AF-8740-99AC-6901B3A20508}"/>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426D364-3849-D645-9E72-DEE5F66505AB}"/>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39726803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2_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2BC3ABC-BB92-F24A-9443-5F11AA3CF77C}"/>
              </a:ext>
            </a:extLst>
          </p:cNvPr>
          <p:cNvSpPr/>
          <p:nvPr/>
        </p:nvSpPr>
        <p:spPr>
          <a:xfrm>
            <a:off x="4" y="343826"/>
            <a:ext cx="677331" cy="1158875"/>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9" name="Straight Connector 8">
            <a:extLst>
              <a:ext uri="{FF2B5EF4-FFF2-40B4-BE49-F238E27FC236}">
                <a16:creationId xmlns:a16="http://schemas.microsoft.com/office/drawing/2014/main" id="{9E37B8A3-F4D3-BD43-B7AD-0543C2FB6E19}"/>
              </a:ext>
            </a:extLst>
          </p:cNvPr>
          <p:cNvCxnSpPr>
            <a:cxnSpLocks/>
          </p:cNvCxnSpPr>
          <p:nvPr/>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Google Shape;22;p3">
            <a:extLst>
              <a:ext uri="{FF2B5EF4-FFF2-40B4-BE49-F238E27FC236}">
                <a16:creationId xmlns:a16="http://schemas.microsoft.com/office/drawing/2014/main" id="{E3B1E944-B3C8-074B-88AF-38464F9B4180}"/>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11" name="Google Shape;26;p3">
            <a:extLst>
              <a:ext uri="{FF2B5EF4-FFF2-40B4-BE49-F238E27FC236}">
                <a16:creationId xmlns:a16="http://schemas.microsoft.com/office/drawing/2014/main" id="{A84C9203-5A95-414F-BE89-EB1505C5846F}"/>
              </a:ext>
            </a:extLst>
          </p:cNvPr>
          <p:cNvSpPr txBox="1">
            <a:spLocks noGrp="1"/>
          </p:cNvSpPr>
          <p:nvPr>
            <p:ph type="body" idx="1"/>
          </p:nvPr>
        </p:nvSpPr>
        <p:spPr>
          <a:xfrm>
            <a:off x="815654"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2" name="Google Shape;26;p3">
            <a:extLst>
              <a:ext uri="{FF2B5EF4-FFF2-40B4-BE49-F238E27FC236}">
                <a16:creationId xmlns:a16="http://schemas.microsoft.com/office/drawing/2014/main" id="{0C704A5B-26B8-084C-A774-FE9530AFBCD1}"/>
              </a:ext>
            </a:extLst>
          </p:cNvPr>
          <p:cNvSpPr txBox="1">
            <a:spLocks noGrp="1"/>
          </p:cNvSpPr>
          <p:nvPr>
            <p:ph type="body" idx="10"/>
          </p:nvPr>
        </p:nvSpPr>
        <p:spPr>
          <a:xfrm>
            <a:off x="6357775"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3" name="Shape 18">
            <a:extLst>
              <a:ext uri="{FF2B5EF4-FFF2-40B4-BE49-F238E27FC236}">
                <a16:creationId xmlns:a16="http://schemas.microsoft.com/office/drawing/2014/main" id="{53C50927-6EAA-6C40-8DE0-C1092418B913}"/>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4" name="Shape 18">
            <a:extLst>
              <a:ext uri="{FF2B5EF4-FFF2-40B4-BE49-F238E27FC236}">
                <a16:creationId xmlns:a16="http://schemas.microsoft.com/office/drawing/2014/main" id="{6A65FE04-49BD-C54D-AB33-F919B91B66F3}"/>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46036561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4_Title Slide">
    <p:spTree>
      <p:nvGrpSpPr>
        <p:cNvPr id="1" name=""/>
        <p:cNvGrpSpPr/>
        <p:nvPr/>
      </p:nvGrpSpPr>
      <p:grpSpPr>
        <a:xfrm>
          <a:off x="0" y="0"/>
          <a:ext cx="0" cy="0"/>
          <a:chOff x="0" y="0"/>
          <a:chExt cx="0" cy="0"/>
        </a:xfrm>
      </p:grpSpPr>
      <p:sp>
        <p:nvSpPr>
          <p:cNvPr id="7" name="Picture Placeholder 15">
            <a:extLst>
              <a:ext uri="{FF2B5EF4-FFF2-40B4-BE49-F238E27FC236}">
                <a16:creationId xmlns:a16="http://schemas.microsoft.com/office/drawing/2014/main" id="{D670955E-33C7-544E-B9AE-0C482B8CD901}"/>
              </a:ext>
            </a:extLst>
          </p:cNvPr>
          <p:cNvSpPr>
            <a:spLocks noGrp="1"/>
          </p:cNvSpPr>
          <p:nvPr>
            <p:ph type="pic" sz="quarter" idx="11" hasCustomPrompt="1"/>
          </p:nvPr>
        </p:nvSpPr>
        <p:spPr>
          <a:xfrm>
            <a:off x="2397571" y="0"/>
            <a:ext cx="9794429"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8" name="Rectangle 7">
            <a:extLst>
              <a:ext uri="{FF2B5EF4-FFF2-40B4-BE49-F238E27FC236}">
                <a16:creationId xmlns:a16="http://schemas.microsoft.com/office/drawing/2014/main" id="{859821B7-8ABF-8C42-8139-3F0576ECD573}"/>
              </a:ext>
            </a:extLst>
          </p:cNvPr>
          <p:cNvSpPr/>
          <p:nvPr/>
        </p:nvSpPr>
        <p:spPr>
          <a:xfrm>
            <a:off x="0" y="5577840"/>
            <a:ext cx="3671147" cy="1280160"/>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9" name="Google Shape;26;p3">
            <a:extLst>
              <a:ext uri="{FF2B5EF4-FFF2-40B4-BE49-F238E27FC236}">
                <a16:creationId xmlns:a16="http://schemas.microsoft.com/office/drawing/2014/main" id="{2F62CD83-B72E-BE4B-A702-FD665EC1CDCF}"/>
              </a:ext>
            </a:extLst>
          </p:cNvPr>
          <p:cNvSpPr txBox="1">
            <a:spLocks noGrp="1"/>
          </p:cNvSpPr>
          <p:nvPr>
            <p:ph type="body" idx="1"/>
          </p:nvPr>
        </p:nvSpPr>
        <p:spPr>
          <a:xfrm>
            <a:off x="815651" y="1651235"/>
            <a:ext cx="5280348" cy="4286578"/>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2" name="Shape 18">
            <a:extLst>
              <a:ext uri="{FF2B5EF4-FFF2-40B4-BE49-F238E27FC236}">
                <a16:creationId xmlns:a16="http://schemas.microsoft.com/office/drawing/2014/main" id="{49EE0A2D-64E8-6340-AE3E-FD31E19BFAE7}"/>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18E0BB3-BEAE-9843-A800-1946147CEDA5}"/>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5" name="Google Shape;22;p3">
            <a:extLst>
              <a:ext uri="{FF2B5EF4-FFF2-40B4-BE49-F238E27FC236}">
                <a16:creationId xmlns:a16="http://schemas.microsoft.com/office/drawing/2014/main" id="{1ED765DF-6E9E-7C41-B836-CC4C2AD48FCA}"/>
              </a:ext>
            </a:extLst>
          </p:cNvPr>
          <p:cNvSpPr txBox="1">
            <a:spLocks noGrp="1"/>
          </p:cNvSpPr>
          <p:nvPr>
            <p:ph type="title"/>
          </p:nvPr>
        </p:nvSpPr>
        <p:spPr>
          <a:xfrm>
            <a:off x="815652" y="343825"/>
            <a:ext cx="5280344" cy="1122300"/>
          </a:xfrm>
          <a:prstGeom prst="rect">
            <a:avLst/>
          </a:prstGeom>
          <a:solidFill>
            <a:schemeClr val="bg1"/>
          </a:solid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cxnSp>
        <p:nvCxnSpPr>
          <p:cNvPr id="16" name="Straight Connector 15">
            <a:extLst>
              <a:ext uri="{FF2B5EF4-FFF2-40B4-BE49-F238E27FC236}">
                <a16:creationId xmlns:a16="http://schemas.microsoft.com/office/drawing/2014/main" id="{80A163EE-F477-A64E-A048-3C76F9C3AA51}"/>
              </a:ext>
            </a:extLst>
          </p:cNvPr>
          <p:cNvCxnSpPr>
            <a:cxnSpLocks/>
          </p:cNvCxnSpPr>
          <p:nvPr/>
        </p:nvCxnSpPr>
        <p:spPr>
          <a:xfrm>
            <a:off x="767704" y="343825"/>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7129129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3_Title and Content">
    <p:spTree>
      <p:nvGrpSpPr>
        <p:cNvPr id="1" name=""/>
        <p:cNvGrpSpPr/>
        <p:nvPr/>
      </p:nvGrpSpPr>
      <p:grpSpPr>
        <a:xfrm>
          <a:off x="0" y="0"/>
          <a:ext cx="0" cy="0"/>
          <a:chOff x="0" y="0"/>
          <a:chExt cx="0" cy="0"/>
        </a:xfrm>
      </p:grpSpPr>
      <p:sp>
        <p:nvSpPr>
          <p:cNvPr id="7" name="Picture Placeholder 15">
            <a:extLst>
              <a:ext uri="{FF2B5EF4-FFF2-40B4-BE49-F238E27FC236}">
                <a16:creationId xmlns:a16="http://schemas.microsoft.com/office/drawing/2014/main" id="{CEC443E1-16C0-0E45-B04E-69C5916D1A2D}"/>
              </a:ext>
            </a:extLst>
          </p:cNvPr>
          <p:cNvSpPr>
            <a:spLocks noGrp="1"/>
          </p:cNvSpPr>
          <p:nvPr>
            <p:ph type="pic" sz="quarter" idx="11" hasCustomPrompt="1"/>
          </p:nvPr>
        </p:nvSpPr>
        <p:spPr>
          <a:xfrm>
            <a:off x="609600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8" name="Google Shape;26;p3">
            <a:extLst>
              <a:ext uri="{FF2B5EF4-FFF2-40B4-BE49-F238E27FC236}">
                <a16:creationId xmlns:a16="http://schemas.microsoft.com/office/drawing/2014/main" id="{15BEBC6C-12B9-8942-B6A0-215A47D28ED0}"/>
              </a:ext>
            </a:extLst>
          </p:cNvPr>
          <p:cNvSpPr txBox="1">
            <a:spLocks noGrp="1"/>
          </p:cNvSpPr>
          <p:nvPr>
            <p:ph type="body" idx="1"/>
          </p:nvPr>
        </p:nvSpPr>
        <p:spPr>
          <a:xfrm>
            <a:off x="815655" y="1632560"/>
            <a:ext cx="5048853" cy="4617769"/>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9" name="Rectangle 8">
            <a:extLst>
              <a:ext uri="{FF2B5EF4-FFF2-40B4-BE49-F238E27FC236}">
                <a16:creationId xmlns:a16="http://schemas.microsoft.com/office/drawing/2014/main" id="{A081336F-8B3B-DD49-8F6D-4DDF38EFF9EF}"/>
              </a:ext>
            </a:extLst>
          </p:cNvPr>
          <p:cNvSpPr/>
          <p:nvPr/>
        </p:nvSpPr>
        <p:spPr>
          <a:xfrm>
            <a:off x="0" y="0"/>
            <a:ext cx="3671147" cy="1280160"/>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10" name="Google Shape;22;p3">
            <a:extLst>
              <a:ext uri="{FF2B5EF4-FFF2-40B4-BE49-F238E27FC236}">
                <a16:creationId xmlns:a16="http://schemas.microsoft.com/office/drawing/2014/main" id="{D67FE7F7-ADAB-C547-8A5F-07BF4E79B56D}"/>
              </a:ext>
            </a:extLst>
          </p:cNvPr>
          <p:cNvSpPr txBox="1">
            <a:spLocks noGrp="1"/>
          </p:cNvSpPr>
          <p:nvPr>
            <p:ph type="title"/>
          </p:nvPr>
        </p:nvSpPr>
        <p:spPr>
          <a:xfrm>
            <a:off x="815652" y="343825"/>
            <a:ext cx="5048851" cy="1122300"/>
          </a:xfrm>
          <a:prstGeom prst="rect">
            <a:avLst/>
          </a:prstGeom>
          <a:solidFill>
            <a:schemeClr val="bg1"/>
          </a:solid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cxnSp>
        <p:nvCxnSpPr>
          <p:cNvPr id="11" name="Straight Connector 10">
            <a:extLst>
              <a:ext uri="{FF2B5EF4-FFF2-40B4-BE49-F238E27FC236}">
                <a16:creationId xmlns:a16="http://schemas.microsoft.com/office/drawing/2014/main" id="{8FFAD351-A177-AD41-8270-34DAA44C4594}"/>
              </a:ext>
            </a:extLst>
          </p:cNvPr>
          <p:cNvCxnSpPr>
            <a:cxnSpLocks/>
          </p:cNvCxnSpPr>
          <p:nvPr/>
        </p:nvCxnSpPr>
        <p:spPr>
          <a:xfrm>
            <a:off x="767704" y="343825"/>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Shape 18">
            <a:extLst>
              <a:ext uri="{FF2B5EF4-FFF2-40B4-BE49-F238E27FC236}">
                <a16:creationId xmlns:a16="http://schemas.microsoft.com/office/drawing/2014/main" id="{2E1484CA-8B46-4849-A01A-AA7AA11456CE}"/>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19A2D9B-1421-5D41-B6D9-8CCEF8755B63}"/>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47574300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1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97747C1-FDF9-4A4C-A106-2957A49535C0}"/>
              </a:ext>
            </a:extLst>
          </p:cNvPr>
          <p:cNvSpPr/>
          <p:nvPr/>
        </p:nvSpPr>
        <p:spPr>
          <a:xfrm>
            <a:off x="8520853" y="0"/>
            <a:ext cx="3671147" cy="1280160"/>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8" name="Picture Placeholder 15">
            <a:extLst>
              <a:ext uri="{FF2B5EF4-FFF2-40B4-BE49-F238E27FC236}">
                <a16:creationId xmlns:a16="http://schemas.microsoft.com/office/drawing/2014/main" id="{EF7626D8-34EF-9749-A224-C98FB027952E}"/>
              </a:ext>
            </a:extLst>
          </p:cNvPr>
          <p:cNvSpPr>
            <a:spLocks noGrp="1"/>
          </p:cNvSpPr>
          <p:nvPr>
            <p:ph type="pic" sz="quarter" idx="11" hasCustomPrompt="1"/>
          </p:nvPr>
        </p:nvSpPr>
        <p:spPr>
          <a:xfrm>
            <a:off x="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9" name="Google Shape;26;p3">
            <a:extLst>
              <a:ext uri="{FF2B5EF4-FFF2-40B4-BE49-F238E27FC236}">
                <a16:creationId xmlns:a16="http://schemas.microsoft.com/office/drawing/2014/main" id="{6A3C261C-2AC4-D342-8B90-5D2ED4AFCB30}"/>
              </a:ext>
            </a:extLst>
          </p:cNvPr>
          <p:cNvSpPr txBox="1">
            <a:spLocks noGrp="1"/>
          </p:cNvSpPr>
          <p:nvPr>
            <p:ph type="body" idx="1"/>
          </p:nvPr>
        </p:nvSpPr>
        <p:spPr>
          <a:xfrm>
            <a:off x="5621869" y="343826"/>
            <a:ext cx="5802427" cy="5906503"/>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cxnSp>
        <p:nvCxnSpPr>
          <p:cNvPr id="10" name="Straight Connector 9">
            <a:extLst>
              <a:ext uri="{FF2B5EF4-FFF2-40B4-BE49-F238E27FC236}">
                <a16:creationId xmlns:a16="http://schemas.microsoft.com/office/drawing/2014/main" id="{C700ECD3-2A88-3B42-9F99-E8540E5F1D8D}"/>
              </a:ext>
            </a:extLst>
          </p:cNvPr>
          <p:cNvCxnSpPr>
            <a:cxnSpLocks/>
          </p:cNvCxnSpPr>
          <p:nvPr/>
        </p:nvCxnSpPr>
        <p:spPr>
          <a:xfrm>
            <a:off x="11442477" y="343826"/>
            <a:ext cx="0" cy="590650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Shape 18">
            <a:extLst>
              <a:ext uri="{FF2B5EF4-FFF2-40B4-BE49-F238E27FC236}">
                <a16:creationId xmlns:a16="http://schemas.microsoft.com/office/drawing/2014/main" id="{95380D3F-4D1C-DA49-A398-FFFAFD68A29D}"/>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2" name="Shape 18">
            <a:extLst>
              <a:ext uri="{FF2B5EF4-FFF2-40B4-BE49-F238E27FC236}">
                <a16:creationId xmlns:a16="http://schemas.microsoft.com/office/drawing/2014/main" id="{A65B1F2A-25F2-564F-9289-8B4083A992C7}"/>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469415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AF2D988-0B74-A787-FA5F-04C785BE3DAD}"/>
              </a:ext>
            </a:extLst>
          </p:cNvPr>
          <p:cNvSpPr/>
          <p:nvPr userDrawn="1"/>
        </p:nvSpPr>
        <p:spPr>
          <a:xfrm>
            <a:off x="0" y="0"/>
            <a:ext cx="12192000" cy="6858000"/>
          </a:xfrm>
          <a:prstGeom prst="rect">
            <a:avLst/>
          </a:prstGeom>
          <a:solidFill>
            <a:srgbClr val="79A9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Google Shape;22;p3">
            <a:extLst>
              <a:ext uri="{FF2B5EF4-FFF2-40B4-BE49-F238E27FC236}">
                <a16:creationId xmlns:a16="http://schemas.microsoft.com/office/drawing/2014/main" id="{95B5E5B5-3ECE-7A8D-4435-7E88092930D8}"/>
              </a:ext>
            </a:extLst>
          </p:cNvPr>
          <p:cNvSpPr txBox="1">
            <a:spLocks noGrp="1"/>
          </p:cNvSpPr>
          <p:nvPr>
            <p:ph type="title"/>
          </p:nvPr>
        </p:nvSpPr>
        <p:spPr>
          <a:xfrm>
            <a:off x="815652" y="2866708"/>
            <a:ext cx="8474960" cy="1124587"/>
          </a:xfrm>
          <a:prstGeom prst="rect">
            <a:avLst/>
          </a:prstGeom>
          <a:no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4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pic>
        <p:nvPicPr>
          <p:cNvPr id="4" name="Picture 3" descr="A picture containing animal figure, cartoon&#10;&#10;Description automatically generated">
            <a:extLst>
              <a:ext uri="{FF2B5EF4-FFF2-40B4-BE49-F238E27FC236}">
                <a16:creationId xmlns:a16="http://schemas.microsoft.com/office/drawing/2014/main" id="{AB795C35-1033-AF80-67DE-54099BF8EAF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544292" y="4143600"/>
            <a:ext cx="3341836" cy="2714400"/>
          </a:xfrm>
          <a:prstGeom prst="rect">
            <a:avLst/>
          </a:prstGeom>
        </p:spPr>
      </p:pic>
      <p:pic>
        <p:nvPicPr>
          <p:cNvPr id="3" name="Picture 2" descr="A picture containing graphical user interface&#10;&#10;Description automatically generated">
            <a:extLst>
              <a:ext uri="{FF2B5EF4-FFF2-40B4-BE49-F238E27FC236}">
                <a16:creationId xmlns:a16="http://schemas.microsoft.com/office/drawing/2014/main" id="{ADC57D68-1272-C03E-D834-46BA819B704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3950" y="6054725"/>
            <a:ext cx="1571161" cy="720000"/>
          </a:xfrm>
          <a:prstGeom prst="rect">
            <a:avLst/>
          </a:prstGeom>
        </p:spPr>
      </p:pic>
    </p:spTree>
    <p:extLst>
      <p:ext uri="{BB962C8B-B14F-4D97-AF65-F5344CB8AC3E}">
        <p14:creationId xmlns:p14="http://schemas.microsoft.com/office/powerpoint/2010/main" val="292732288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C784391-D1C0-AB45-B95A-398B6FED1CCA}"/>
              </a:ext>
            </a:extLst>
          </p:cNvPr>
          <p:cNvSpPr/>
          <p:nvPr/>
        </p:nvSpPr>
        <p:spPr>
          <a:xfrm>
            <a:off x="1" y="1"/>
            <a:ext cx="3671147" cy="1979271"/>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6" name="Picture Placeholder 15">
            <a:extLst>
              <a:ext uri="{FF2B5EF4-FFF2-40B4-BE49-F238E27FC236}">
                <a16:creationId xmlns:a16="http://schemas.microsoft.com/office/drawing/2014/main" id="{317BB512-C5DE-D746-8A5F-0215BDBC6B5E}"/>
              </a:ext>
            </a:extLst>
          </p:cNvPr>
          <p:cNvSpPr>
            <a:spLocks noGrp="1"/>
          </p:cNvSpPr>
          <p:nvPr>
            <p:ph type="pic" sz="quarter" idx="11" hasCustomPrompt="1"/>
          </p:nvPr>
        </p:nvSpPr>
        <p:spPr>
          <a:xfrm>
            <a:off x="609600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7" name="Google Shape;26;p3">
            <a:extLst>
              <a:ext uri="{FF2B5EF4-FFF2-40B4-BE49-F238E27FC236}">
                <a16:creationId xmlns:a16="http://schemas.microsoft.com/office/drawing/2014/main" id="{D7C0B1B3-A847-2042-B1C1-2294AD157008}"/>
              </a:ext>
            </a:extLst>
          </p:cNvPr>
          <p:cNvSpPr txBox="1">
            <a:spLocks noGrp="1"/>
          </p:cNvSpPr>
          <p:nvPr>
            <p:ph type="body" idx="1"/>
          </p:nvPr>
        </p:nvSpPr>
        <p:spPr>
          <a:xfrm>
            <a:off x="815652" y="2699860"/>
            <a:ext cx="7243952" cy="3677920"/>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cxnSp>
        <p:nvCxnSpPr>
          <p:cNvPr id="8" name="Straight Connector 7">
            <a:extLst>
              <a:ext uri="{FF2B5EF4-FFF2-40B4-BE49-F238E27FC236}">
                <a16:creationId xmlns:a16="http://schemas.microsoft.com/office/drawing/2014/main" id="{B9573E9D-30FF-9F43-B07B-89B38C9003EA}"/>
              </a:ext>
            </a:extLst>
          </p:cNvPr>
          <p:cNvCxnSpPr>
            <a:cxnSpLocks/>
          </p:cNvCxnSpPr>
          <p:nvPr/>
        </p:nvCxnSpPr>
        <p:spPr>
          <a:xfrm>
            <a:off x="677331" y="1392450"/>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Google Shape;22;p3">
            <a:extLst>
              <a:ext uri="{FF2B5EF4-FFF2-40B4-BE49-F238E27FC236}">
                <a16:creationId xmlns:a16="http://schemas.microsoft.com/office/drawing/2014/main" id="{17FB2713-6A95-8F4D-BFEC-60BB0758DB86}"/>
              </a:ext>
            </a:extLst>
          </p:cNvPr>
          <p:cNvSpPr txBox="1">
            <a:spLocks noGrp="1"/>
          </p:cNvSpPr>
          <p:nvPr>
            <p:ph type="title"/>
          </p:nvPr>
        </p:nvSpPr>
        <p:spPr>
          <a:xfrm>
            <a:off x="730185" y="1392450"/>
            <a:ext cx="10784475" cy="1122300"/>
          </a:xfrm>
          <a:prstGeom prst="rect">
            <a:avLst/>
          </a:prstGeom>
          <a:solidFill>
            <a:schemeClr val="bg1"/>
          </a:solidFill>
        </p:spPr>
        <p:txBody>
          <a:bodyPr spcFirstLastPara="1" wrap="square" lIns="91425" tIns="91425" rIns="91425" bIns="91425" anchor="ctr" anchorCtr="0">
            <a:noAutofit/>
          </a:bodyPr>
          <a:lstStyle>
            <a:lvl1pPr marL="47625" lvl="0" indent="0"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10" name="Shape 18">
            <a:extLst>
              <a:ext uri="{FF2B5EF4-FFF2-40B4-BE49-F238E27FC236}">
                <a16:creationId xmlns:a16="http://schemas.microsoft.com/office/drawing/2014/main" id="{635E2F9A-6386-F141-94EF-28A0B44CEAFF}"/>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1" name="Shape 18">
            <a:extLst>
              <a:ext uri="{FF2B5EF4-FFF2-40B4-BE49-F238E27FC236}">
                <a16:creationId xmlns:a16="http://schemas.microsoft.com/office/drawing/2014/main" id="{81CA6B00-C43B-7146-8F7F-0ABCCAF5946C}"/>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45814006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9/24/2024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
        <p:nvSpPr>
          <p:cNvPr id="7" name="Rectangle 6">
            <a:extLst>
              <a:ext uri="{FF2B5EF4-FFF2-40B4-BE49-F238E27FC236}">
                <a16:creationId xmlns:a16="http://schemas.microsoft.com/office/drawing/2014/main" id="{605883FE-3521-A2AC-71D4-ACCA23263DC0}"/>
              </a:ext>
            </a:extLst>
          </p:cNvPr>
          <p:cNvSpPr/>
          <p:nvPr userDrawn="1"/>
        </p:nvSpPr>
        <p:spPr>
          <a:xfrm>
            <a:off x="0" y="343826"/>
            <a:ext cx="677331" cy="1158875"/>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8" name="Straight Connector 7">
            <a:extLst>
              <a:ext uri="{FF2B5EF4-FFF2-40B4-BE49-F238E27FC236}">
                <a16:creationId xmlns:a16="http://schemas.microsoft.com/office/drawing/2014/main" id="{4E609F63-C39E-5135-EC8E-C996C7645D82}"/>
              </a:ext>
            </a:extLst>
          </p:cNvPr>
          <p:cNvCxnSpPr>
            <a:cxnSpLocks/>
          </p:cNvCxnSpPr>
          <p:nvPr userDrawn="1"/>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Shape 18">
            <a:extLst>
              <a:ext uri="{FF2B5EF4-FFF2-40B4-BE49-F238E27FC236}">
                <a16:creationId xmlns:a16="http://schemas.microsoft.com/office/drawing/2014/main" id="{3AD8F8C0-D1D7-605D-D82F-0F8697F3FD6C}"/>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0" name="Shape 18">
            <a:extLst>
              <a:ext uri="{FF2B5EF4-FFF2-40B4-BE49-F238E27FC236}">
                <a16:creationId xmlns:a16="http://schemas.microsoft.com/office/drawing/2014/main" id="{0B7C515C-D727-94F2-761E-08F4DE3D5798}"/>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41980098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End Screen">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42F1967-F916-EA40-A82A-56670A3EEAD3}"/>
              </a:ext>
            </a:extLst>
          </p:cNvPr>
          <p:cNvPicPr>
            <a:picLocks noChangeAspect="1"/>
          </p:cNvPicPr>
          <p:nvPr/>
        </p:nvPicPr>
        <p:blipFill>
          <a:blip r:embed="rId2"/>
          <a:stretch>
            <a:fillRect/>
          </a:stretch>
        </p:blipFill>
        <p:spPr>
          <a:xfrm>
            <a:off x="4919461" y="2601000"/>
            <a:ext cx="2353077" cy="1656000"/>
          </a:xfrm>
          <a:prstGeom prst="rect">
            <a:avLst/>
          </a:prstGeom>
        </p:spPr>
      </p:pic>
    </p:spTree>
    <p:extLst>
      <p:ext uri="{BB962C8B-B14F-4D97-AF65-F5344CB8AC3E}">
        <p14:creationId xmlns:p14="http://schemas.microsoft.com/office/powerpoint/2010/main" val="32977534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2FE989A-0F9B-D30F-D1F0-DA8111D83CB3}"/>
              </a:ext>
            </a:extLst>
          </p:cNvPr>
          <p:cNvSpPr/>
          <p:nvPr userDrawn="1"/>
        </p:nvSpPr>
        <p:spPr>
          <a:xfrm>
            <a:off x="0" y="0"/>
            <a:ext cx="12192000" cy="6858000"/>
          </a:xfrm>
          <a:prstGeom prst="rect">
            <a:avLst/>
          </a:prstGeom>
          <a:solidFill>
            <a:srgbClr val="0030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Text Placeholder 2">
            <a:extLst>
              <a:ext uri="{FF2B5EF4-FFF2-40B4-BE49-F238E27FC236}">
                <a16:creationId xmlns:a16="http://schemas.microsoft.com/office/drawing/2014/main" id="{8504BD88-9D82-63DD-8434-01888D905575}"/>
              </a:ext>
            </a:extLst>
          </p:cNvPr>
          <p:cNvSpPr>
            <a:spLocks noGrp="1"/>
          </p:cNvSpPr>
          <p:nvPr>
            <p:ph type="body" sz="quarter" idx="14" hasCustomPrompt="1"/>
          </p:nvPr>
        </p:nvSpPr>
        <p:spPr>
          <a:xfrm>
            <a:off x="815655" y="2905075"/>
            <a:ext cx="5551280" cy="2723565"/>
          </a:xfrm>
        </p:spPr>
        <p:txBody>
          <a:bodyPr>
            <a:normAutofit/>
          </a:bodyPr>
          <a:lstStyle>
            <a:lvl1pPr marL="50800" indent="0">
              <a:lnSpc>
                <a:spcPct val="100000"/>
              </a:lnSpc>
              <a:spcBef>
                <a:spcPts val="0"/>
              </a:spcBef>
              <a:buFontTx/>
              <a:buNone/>
              <a:defRPr sz="2400">
                <a:solidFill>
                  <a:schemeClr val="bg1"/>
                </a:solidFill>
                <a:latin typeface="Arial" panose="020B0604020202020204" pitchFamily="34" charset="0"/>
                <a:cs typeface="Arial" panose="020B0604020202020204" pitchFamily="34" charset="0"/>
              </a:defRPr>
            </a:lvl1pPr>
          </a:lstStyle>
          <a:p>
            <a:r>
              <a:rPr lang="en-GB" dirty="0"/>
              <a:t>Sub-heading text here</a:t>
            </a:r>
          </a:p>
        </p:txBody>
      </p:sp>
      <p:sp>
        <p:nvSpPr>
          <p:cNvPr id="13" name="TextBox 12">
            <a:extLst>
              <a:ext uri="{FF2B5EF4-FFF2-40B4-BE49-F238E27FC236}">
                <a16:creationId xmlns:a16="http://schemas.microsoft.com/office/drawing/2014/main" id="{664CDC9F-5B72-B423-97B0-5348328A8DC8}"/>
              </a:ext>
            </a:extLst>
          </p:cNvPr>
          <p:cNvSpPr txBox="1"/>
          <p:nvPr userDrawn="1"/>
        </p:nvSpPr>
        <p:spPr>
          <a:xfrm>
            <a:off x="815654" y="354916"/>
            <a:ext cx="10560692" cy="184665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bg1"/>
                </a:solidFill>
                <a:latin typeface="Arial" panose="020B0604020202020204" pitchFamily="34" charset="0"/>
                <a:cs typeface="Arial" panose="020B0604020202020204" pitchFamily="34" charset="0"/>
              </a:rPr>
              <a:t>Mathematics in Context </a:t>
            </a:r>
            <a:r>
              <a:rPr lang="en-GB" sz="4800" b="0" i="0" dirty="0">
                <a:solidFill>
                  <a:schemeClr val="bg1"/>
                </a:solidFill>
                <a:effectLst/>
                <a:latin typeface="Arial" panose="020B0604020202020204" pitchFamily="34" charset="0"/>
              </a:rPr>
              <a:t>(Level 3 Core Maths)</a:t>
            </a:r>
            <a:endParaRPr lang="en-GB" sz="4800" dirty="0">
              <a:solidFill>
                <a:schemeClr val="bg1"/>
              </a:solidFill>
              <a:latin typeface="Arial" panose="020B0604020202020204" pitchFamily="34" charset="0"/>
              <a:cs typeface="Arial" panose="020B0604020202020204" pitchFamily="34" charset="0"/>
            </a:endParaRPr>
          </a:p>
          <a:p>
            <a:endParaRPr lang="en-US" sz="1800" dirty="0">
              <a:solidFill>
                <a:schemeClr val="bg1"/>
              </a:solidFill>
            </a:endParaRPr>
          </a:p>
        </p:txBody>
      </p:sp>
      <p:pic>
        <p:nvPicPr>
          <p:cNvPr id="25" name="Picture 24" descr="A group of ants on a plant&#10;&#10;Description automatically generated">
            <a:extLst>
              <a:ext uri="{FF2B5EF4-FFF2-40B4-BE49-F238E27FC236}">
                <a16:creationId xmlns:a16="http://schemas.microsoft.com/office/drawing/2014/main" id="{FCA636C0-EE1F-F244-7F89-78DB3E05BB8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9501663">
            <a:off x="8560408" y="1557686"/>
            <a:ext cx="3802631" cy="5274000"/>
          </a:xfrm>
          <a:prstGeom prst="rect">
            <a:avLst/>
          </a:prstGeom>
        </p:spPr>
      </p:pic>
      <p:pic>
        <p:nvPicPr>
          <p:cNvPr id="28" name="Picture 27" descr="A blue and white logo&#10;&#10;Description automatically generated">
            <a:extLst>
              <a:ext uri="{FF2B5EF4-FFF2-40B4-BE49-F238E27FC236}">
                <a16:creationId xmlns:a16="http://schemas.microsoft.com/office/drawing/2014/main" id="{FFE90157-449B-388C-FCCC-B73037D5CDE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3950" y="6054725"/>
            <a:ext cx="1571161" cy="720000"/>
          </a:xfrm>
          <a:prstGeom prst="rect">
            <a:avLst/>
          </a:prstGeom>
        </p:spPr>
      </p:pic>
    </p:spTree>
    <p:extLst>
      <p:ext uri="{BB962C8B-B14F-4D97-AF65-F5344CB8AC3E}">
        <p14:creationId xmlns:p14="http://schemas.microsoft.com/office/powerpoint/2010/main" val="32736995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AF2D988-0B74-A787-FA5F-04C785BE3DAD}"/>
              </a:ext>
            </a:extLst>
          </p:cNvPr>
          <p:cNvSpPr/>
          <p:nvPr userDrawn="1"/>
        </p:nvSpPr>
        <p:spPr>
          <a:xfrm>
            <a:off x="0" y="0"/>
            <a:ext cx="12192000" cy="6858000"/>
          </a:xfrm>
          <a:prstGeom prst="rect">
            <a:avLst/>
          </a:prstGeom>
          <a:solidFill>
            <a:srgbClr val="0030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Google Shape;22;p3">
            <a:extLst>
              <a:ext uri="{FF2B5EF4-FFF2-40B4-BE49-F238E27FC236}">
                <a16:creationId xmlns:a16="http://schemas.microsoft.com/office/drawing/2014/main" id="{95B5E5B5-3ECE-7A8D-4435-7E88092930D8}"/>
              </a:ext>
            </a:extLst>
          </p:cNvPr>
          <p:cNvSpPr txBox="1">
            <a:spLocks noGrp="1"/>
          </p:cNvSpPr>
          <p:nvPr>
            <p:ph type="title"/>
          </p:nvPr>
        </p:nvSpPr>
        <p:spPr>
          <a:xfrm>
            <a:off x="815652" y="2866708"/>
            <a:ext cx="8474960" cy="1124587"/>
          </a:xfrm>
          <a:prstGeom prst="rect">
            <a:avLst/>
          </a:prstGeom>
          <a:no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4000" b="0" i="0">
                <a:solidFill>
                  <a:schemeClr val="bg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pic>
        <p:nvPicPr>
          <p:cNvPr id="4" name="Picture 3" descr="A group of ants on a plant&#10;&#10;Description automatically generated">
            <a:extLst>
              <a:ext uri="{FF2B5EF4-FFF2-40B4-BE49-F238E27FC236}">
                <a16:creationId xmlns:a16="http://schemas.microsoft.com/office/drawing/2014/main" id="{EC612955-B8AA-66C1-DCE1-BA8B574DB9D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9555328">
            <a:off x="9930614" y="3639174"/>
            <a:ext cx="2362044" cy="3276000"/>
          </a:xfrm>
          <a:prstGeom prst="rect">
            <a:avLst/>
          </a:prstGeom>
        </p:spPr>
      </p:pic>
      <p:pic>
        <p:nvPicPr>
          <p:cNvPr id="3" name="Picture 2" descr="A blue and white logo&#10;&#10;Description automatically generated">
            <a:extLst>
              <a:ext uri="{FF2B5EF4-FFF2-40B4-BE49-F238E27FC236}">
                <a16:creationId xmlns:a16="http://schemas.microsoft.com/office/drawing/2014/main" id="{F98CD1A2-C357-41D2-725F-17C3C8B93ED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3950" y="6054725"/>
            <a:ext cx="1571161" cy="720000"/>
          </a:xfrm>
          <a:prstGeom prst="rect">
            <a:avLst/>
          </a:prstGeom>
        </p:spPr>
      </p:pic>
    </p:spTree>
    <p:extLst>
      <p:ext uri="{BB962C8B-B14F-4D97-AF65-F5344CB8AC3E}">
        <p14:creationId xmlns:p14="http://schemas.microsoft.com/office/powerpoint/2010/main" val="2922275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2FE989A-0F9B-D30F-D1F0-DA8111D83CB3}"/>
              </a:ext>
            </a:extLst>
          </p:cNvPr>
          <p:cNvSpPr/>
          <p:nvPr userDrawn="1"/>
        </p:nvSpPr>
        <p:spPr>
          <a:xfrm>
            <a:off x="0" y="0"/>
            <a:ext cx="12192000" cy="6858000"/>
          </a:xfrm>
          <a:prstGeom prst="rect">
            <a:avLst/>
          </a:prstGeom>
          <a:solidFill>
            <a:srgbClr val="D0BB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Text Placeholder 2">
            <a:extLst>
              <a:ext uri="{FF2B5EF4-FFF2-40B4-BE49-F238E27FC236}">
                <a16:creationId xmlns:a16="http://schemas.microsoft.com/office/drawing/2014/main" id="{8504BD88-9D82-63DD-8434-01888D905575}"/>
              </a:ext>
            </a:extLst>
          </p:cNvPr>
          <p:cNvSpPr>
            <a:spLocks noGrp="1"/>
          </p:cNvSpPr>
          <p:nvPr>
            <p:ph type="body" sz="quarter" idx="14" hasCustomPrompt="1"/>
          </p:nvPr>
        </p:nvSpPr>
        <p:spPr>
          <a:xfrm>
            <a:off x="815655" y="2905075"/>
            <a:ext cx="5551280" cy="2723565"/>
          </a:xfrm>
        </p:spPr>
        <p:txBody>
          <a:bodyPr>
            <a:normAutofit/>
          </a:bodyPr>
          <a:lstStyle>
            <a:lvl1pPr marL="50800" indent="0">
              <a:lnSpc>
                <a:spcPct val="100000"/>
              </a:lnSpc>
              <a:spcBef>
                <a:spcPts val="0"/>
              </a:spcBef>
              <a:buFontTx/>
              <a:buNone/>
              <a:defRPr sz="2400">
                <a:solidFill>
                  <a:schemeClr val="tx1"/>
                </a:solidFill>
                <a:latin typeface="Arial" panose="020B0604020202020204" pitchFamily="34" charset="0"/>
                <a:cs typeface="Arial" panose="020B0604020202020204" pitchFamily="34" charset="0"/>
              </a:defRPr>
            </a:lvl1pPr>
          </a:lstStyle>
          <a:p>
            <a:r>
              <a:rPr lang="en-GB" dirty="0"/>
              <a:t>Sub-heading text here</a:t>
            </a:r>
          </a:p>
        </p:txBody>
      </p:sp>
      <p:sp>
        <p:nvSpPr>
          <p:cNvPr id="13" name="TextBox 12">
            <a:extLst>
              <a:ext uri="{FF2B5EF4-FFF2-40B4-BE49-F238E27FC236}">
                <a16:creationId xmlns:a16="http://schemas.microsoft.com/office/drawing/2014/main" id="{664CDC9F-5B72-B423-97B0-5348328A8DC8}"/>
              </a:ext>
            </a:extLst>
          </p:cNvPr>
          <p:cNvSpPr txBox="1"/>
          <p:nvPr userDrawn="1"/>
        </p:nvSpPr>
        <p:spPr>
          <a:xfrm>
            <a:off x="815654" y="354916"/>
            <a:ext cx="10560692" cy="184665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tx1"/>
                </a:solidFill>
                <a:latin typeface="Arial" panose="020B0604020202020204" pitchFamily="34" charset="0"/>
                <a:cs typeface="Arial" panose="020B0604020202020204" pitchFamily="34" charset="0"/>
              </a:rPr>
              <a:t>A Level</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tx1"/>
                </a:solidFill>
                <a:latin typeface="Arial" panose="020B0604020202020204" pitchFamily="34" charset="0"/>
                <a:cs typeface="Arial" panose="020B0604020202020204" pitchFamily="34" charset="0"/>
              </a:rPr>
              <a:t>Further Mathematics</a:t>
            </a:r>
          </a:p>
          <a:p>
            <a:endParaRPr lang="en-US" sz="1800" dirty="0">
              <a:solidFill>
                <a:schemeClr val="tx1"/>
              </a:solidFill>
            </a:endParaRPr>
          </a:p>
        </p:txBody>
      </p:sp>
      <p:pic>
        <p:nvPicPr>
          <p:cNvPr id="6" name="Picture 5" descr="A picture containing graphical user interface&#10;&#10;Description automatically generated">
            <a:extLst>
              <a:ext uri="{FF2B5EF4-FFF2-40B4-BE49-F238E27FC236}">
                <a16:creationId xmlns:a16="http://schemas.microsoft.com/office/drawing/2014/main" id="{B4EBED24-550A-7704-8221-CC4559B84A8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3950" y="6054725"/>
            <a:ext cx="1571161" cy="720000"/>
          </a:xfrm>
          <a:prstGeom prst="rect">
            <a:avLst/>
          </a:prstGeom>
        </p:spPr>
      </p:pic>
      <p:pic>
        <p:nvPicPr>
          <p:cNvPr id="9" name="Picture 8" descr="A group of white paper snowflakes&#10;&#10;Description automatically generated with low confidence">
            <a:extLst>
              <a:ext uri="{FF2B5EF4-FFF2-40B4-BE49-F238E27FC236}">
                <a16:creationId xmlns:a16="http://schemas.microsoft.com/office/drawing/2014/main" id="{1FD98571-16A0-A60D-0C26-9576D4211E49}"/>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t="12442" b="17128"/>
          <a:stretch/>
        </p:blipFill>
        <p:spPr>
          <a:xfrm>
            <a:off x="8036759" y="2664894"/>
            <a:ext cx="4001291" cy="3983064"/>
          </a:xfrm>
          <a:prstGeom prst="rect">
            <a:avLst/>
          </a:prstGeom>
        </p:spPr>
      </p:pic>
    </p:spTree>
    <p:extLst>
      <p:ext uri="{BB962C8B-B14F-4D97-AF65-F5344CB8AC3E}">
        <p14:creationId xmlns:p14="http://schemas.microsoft.com/office/powerpoint/2010/main" val="34015601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AF2D988-0B74-A787-FA5F-04C785BE3DAD}"/>
              </a:ext>
            </a:extLst>
          </p:cNvPr>
          <p:cNvSpPr/>
          <p:nvPr userDrawn="1"/>
        </p:nvSpPr>
        <p:spPr>
          <a:xfrm>
            <a:off x="0" y="0"/>
            <a:ext cx="12192000" cy="6858000"/>
          </a:xfrm>
          <a:prstGeom prst="rect">
            <a:avLst/>
          </a:prstGeom>
          <a:solidFill>
            <a:srgbClr val="D0BB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3" name="Picture 2" descr="A picture containing graphical user interface&#10;&#10;Description automatically generated">
            <a:extLst>
              <a:ext uri="{FF2B5EF4-FFF2-40B4-BE49-F238E27FC236}">
                <a16:creationId xmlns:a16="http://schemas.microsoft.com/office/drawing/2014/main" id="{A0917949-C289-9A55-4B10-621DFA6F749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3950" y="6054725"/>
            <a:ext cx="1571161" cy="720000"/>
          </a:xfrm>
          <a:prstGeom prst="rect">
            <a:avLst/>
          </a:prstGeom>
        </p:spPr>
      </p:pic>
      <p:pic>
        <p:nvPicPr>
          <p:cNvPr id="4" name="Picture 3" descr="A group of white paper snowflakes&#10;&#10;Description automatically generated with low confidence">
            <a:extLst>
              <a:ext uri="{FF2B5EF4-FFF2-40B4-BE49-F238E27FC236}">
                <a16:creationId xmlns:a16="http://schemas.microsoft.com/office/drawing/2014/main" id="{C2C984FB-AD82-5C7F-4DC9-4A5D7A2A3D4A}"/>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t="12442" b="17128"/>
          <a:stretch/>
        </p:blipFill>
        <p:spPr>
          <a:xfrm>
            <a:off x="8535792" y="3161654"/>
            <a:ext cx="3502258" cy="3486304"/>
          </a:xfrm>
          <a:prstGeom prst="rect">
            <a:avLst/>
          </a:prstGeom>
        </p:spPr>
      </p:pic>
      <p:sp>
        <p:nvSpPr>
          <p:cNvPr id="12" name="Google Shape;22;p3">
            <a:extLst>
              <a:ext uri="{FF2B5EF4-FFF2-40B4-BE49-F238E27FC236}">
                <a16:creationId xmlns:a16="http://schemas.microsoft.com/office/drawing/2014/main" id="{95B5E5B5-3ECE-7A8D-4435-7E88092930D8}"/>
              </a:ext>
            </a:extLst>
          </p:cNvPr>
          <p:cNvSpPr txBox="1">
            <a:spLocks noGrp="1"/>
          </p:cNvSpPr>
          <p:nvPr>
            <p:ph type="title"/>
          </p:nvPr>
        </p:nvSpPr>
        <p:spPr>
          <a:xfrm>
            <a:off x="815652" y="2866708"/>
            <a:ext cx="8474960" cy="1124587"/>
          </a:xfrm>
          <a:prstGeom prst="rect">
            <a:avLst/>
          </a:prstGeom>
          <a:no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4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Tree>
    <p:extLst>
      <p:ext uri="{BB962C8B-B14F-4D97-AF65-F5344CB8AC3E}">
        <p14:creationId xmlns:p14="http://schemas.microsoft.com/office/powerpoint/2010/main" val="25117459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2FE989A-0F9B-D30F-D1F0-DA8111D83CB3}"/>
              </a:ext>
            </a:extLst>
          </p:cNvPr>
          <p:cNvSpPr/>
          <p:nvPr userDrawn="1"/>
        </p:nvSpPr>
        <p:spPr>
          <a:xfrm>
            <a:off x="0" y="0"/>
            <a:ext cx="12192000" cy="6858000"/>
          </a:xfrm>
          <a:prstGeom prst="rect">
            <a:avLst/>
          </a:prstGeom>
          <a:solidFill>
            <a:srgbClr val="D0BB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Text Placeholder 2">
            <a:extLst>
              <a:ext uri="{FF2B5EF4-FFF2-40B4-BE49-F238E27FC236}">
                <a16:creationId xmlns:a16="http://schemas.microsoft.com/office/drawing/2014/main" id="{8504BD88-9D82-63DD-8434-01888D905575}"/>
              </a:ext>
            </a:extLst>
          </p:cNvPr>
          <p:cNvSpPr>
            <a:spLocks noGrp="1"/>
          </p:cNvSpPr>
          <p:nvPr>
            <p:ph type="body" sz="quarter" idx="14" hasCustomPrompt="1"/>
          </p:nvPr>
        </p:nvSpPr>
        <p:spPr>
          <a:xfrm>
            <a:off x="815655" y="2905075"/>
            <a:ext cx="5551280" cy="2723565"/>
          </a:xfrm>
        </p:spPr>
        <p:txBody>
          <a:bodyPr>
            <a:normAutofit/>
          </a:bodyPr>
          <a:lstStyle>
            <a:lvl1pPr marL="50800" indent="0">
              <a:lnSpc>
                <a:spcPct val="100000"/>
              </a:lnSpc>
              <a:spcBef>
                <a:spcPts val="0"/>
              </a:spcBef>
              <a:buFontTx/>
              <a:buNone/>
              <a:defRPr sz="2400">
                <a:solidFill>
                  <a:schemeClr val="tx1"/>
                </a:solidFill>
                <a:latin typeface="Arial" panose="020B0604020202020204" pitchFamily="34" charset="0"/>
                <a:cs typeface="Arial" panose="020B0604020202020204" pitchFamily="34" charset="0"/>
              </a:defRPr>
            </a:lvl1pPr>
          </a:lstStyle>
          <a:p>
            <a:r>
              <a:rPr lang="en-GB" dirty="0"/>
              <a:t>Sub-heading text here</a:t>
            </a:r>
          </a:p>
        </p:txBody>
      </p:sp>
      <p:sp>
        <p:nvSpPr>
          <p:cNvPr id="13" name="TextBox 12">
            <a:extLst>
              <a:ext uri="{FF2B5EF4-FFF2-40B4-BE49-F238E27FC236}">
                <a16:creationId xmlns:a16="http://schemas.microsoft.com/office/drawing/2014/main" id="{664CDC9F-5B72-B423-97B0-5348328A8DC8}"/>
              </a:ext>
            </a:extLst>
          </p:cNvPr>
          <p:cNvSpPr txBox="1"/>
          <p:nvPr userDrawn="1"/>
        </p:nvSpPr>
        <p:spPr>
          <a:xfrm>
            <a:off x="815654" y="354916"/>
            <a:ext cx="10560692" cy="184665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tx1"/>
                </a:solidFill>
                <a:latin typeface="Arial" panose="020B0604020202020204" pitchFamily="34" charset="0"/>
                <a:cs typeface="Arial" panose="020B0604020202020204" pitchFamily="34" charset="0"/>
              </a:rPr>
              <a:t>A Level</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tx1"/>
                </a:solidFill>
                <a:latin typeface="Arial" panose="020B0604020202020204" pitchFamily="34" charset="0"/>
                <a:cs typeface="Arial" panose="020B0604020202020204" pitchFamily="34" charset="0"/>
              </a:rPr>
              <a:t>Mathematics</a:t>
            </a:r>
          </a:p>
          <a:p>
            <a:endParaRPr lang="en-US" sz="1800" dirty="0">
              <a:solidFill>
                <a:schemeClr val="tx1"/>
              </a:solidFill>
            </a:endParaRPr>
          </a:p>
        </p:txBody>
      </p:sp>
      <p:pic>
        <p:nvPicPr>
          <p:cNvPr id="4" name="Picture 3" descr="A picture containing origami&#10;&#10;Description automatically generated">
            <a:extLst>
              <a:ext uri="{FF2B5EF4-FFF2-40B4-BE49-F238E27FC236}">
                <a16:creationId xmlns:a16="http://schemas.microsoft.com/office/drawing/2014/main" id="{1D9AD42C-4735-CEF8-E754-03D062B113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46639" y="2669226"/>
            <a:ext cx="4691411" cy="3974400"/>
          </a:xfrm>
          <a:prstGeom prst="rect">
            <a:avLst/>
          </a:prstGeom>
        </p:spPr>
      </p:pic>
      <p:pic>
        <p:nvPicPr>
          <p:cNvPr id="3" name="Picture 2" descr="A picture containing graphical user interface&#10;&#10;Description automatically generated">
            <a:extLst>
              <a:ext uri="{FF2B5EF4-FFF2-40B4-BE49-F238E27FC236}">
                <a16:creationId xmlns:a16="http://schemas.microsoft.com/office/drawing/2014/main" id="{7113BE85-7FBA-A497-B33B-FA1C9D0CDD5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3950" y="6054725"/>
            <a:ext cx="1571161" cy="720000"/>
          </a:xfrm>
          <a:prstGeom prst="rect">
            <a:avLst/>
          </a:prstGeom>
        </p:spPr>
      </p:pic>
    </p:spTree>
    <p:extLst>
      <p:ext uri="{BB962C8B-B14F-4D97-AF65-F5344CB8AC3E}">
        <p14:creationId xmlns:p14="http://schemas.microsoft.com/office/powerpoint/2010/main" val="20830129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0.xml"/><Relationship Id="rId1" Type="http://schemas.openxmlformats.org/officeDocument/2006/relationships/slideLayout" Target="../slideLayouts/slideLayout9.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theme" Target="../theme/theme5.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5" Type="http://schemas.openxmlformats.org/officeDocument/2006/relationships/slideLayout" Target="../slideLayouts/slideLayout20.xml"/><Relationship Id="rId4" Type="http://schemas.openxmlformats.org/officeDocument/2006/relationships/slideLayout" Target="../slideLayouts/slideLayout19.xml"/><Relationship Id="rId9"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18" Type="http://schemas.openxmlformats.org/officeDocument/2006/relationships/slideLayout" Target="../slideLayouts/slideLayout4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20" Type="http://schemas.openxmlformats.org/officeDocument/2006/relationships/theme" Target="../theme/theme7.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10" Type="http://schemas.openxmlformats.org/officeDocument/2006/relationships/slideLayout" Target="../slideLayouts/slideLayout33.xml"/><Relationship Id="rId19" Type="http://schemas.openxmlformats.org/officeDocument/2006/relationships/slideLayout" Target="../slideLayouts/slideLayout42.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964D9A5-6515-4B7A-F128-9331E3F6D18D}"/>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D3BE55D1-2BF7-3705-79C4-6EA59749FE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p:txBody>
      </p:sp>
      <p:sp>
        <p:nvSpPr>
          <p:cNvPr id="5" name="Footer Placeholder 4">
            <a:extLst>
              <a:ext uri="{FF2B5EF4-FFF2-40B4-BE49-F238E27FC236}">
                <a16:creationId xmlns:a16="http://schemas.microsoft.com/office/drawing/2014/main" id="{0065980D-966A-DB56-AEF5-94A2E8CD3F1F}"/>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solidFill>
              </a:defRPr>
            </a:lvl1pPr>
          </a:lstStyle>
          <a:p>
            <a:endParaRPr lang="en-US"/>
          </a:p>
        </p:txBody>
      </p:sp>
      <p:sp>
        <p:nvSpPr>
          <p:cNvPr id="6" name="Slide Number Placeholder 5">
            <a:extLst>
              <a:ext uri="{FF2B5EF4-FFF2-40B4-BE49-F238E27FC236}">
                <a16:creationId xmlns:a16="http://schemas.microsoft.com/office/drawing/2014/main" id="{37AA2EB1-5F7B-1CB1-F7FF-75666533DDDA}"/>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solidFill>
              </a:defRPr>
            </a:lvl1pPr>
          </a:lstStyle>
          <a:p>
            <a:fld id="{A4773933-B802-D04C-8B58-89BAB8883B03}" type="slidenum">
              <a:rPr lang="en-US" smtClean="0"/>
              <a:pPr/>
              <a:t>‹#›</a:t>
            </a:fld>
            <a:endParaRPr lang="en-US"/>
          </a:p>
        </p:txBody>
      </p:sp>
      <p:sp>
        <p:nvSpPr>
          <p:cNvPr id="15" name="Date Placeholder 3">
            <a:extLst>
              <a:ext uri="{FF2B5EF4-FFF2-40B4-BE49-F238E27FC236}">
                <a16:creationId xmlns:a16="http://schemas.microsoft.com/office/drawing/2014/main" id="{0655F980-BA82-1C8D-ADFC-9A49B9AEE457}"/>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solidFill>
              </a:defRPr>
            </a:lvl1pPr>
          </a:lstStyle>
          <a:p>
            <a:fld id="{DD7E1B7D-76F9-CF4C-9C9A-54ACC223C70F}" type="datetimeFigureOut">
              <a:rPr lang="en-GB" smtClean="0"/>
              <a:pPr/>
              <a:t>24/09/2024</a:t>
            </a:fld>
            <a:endParaRPr lang="en-GB"/>
          </a:p>
        </p:txBody>
      </p:sp>
    </p:spTree>
    <p:extLst>
      <p:ext uri="{BB962C8B-B14F-4D97-AF65-F5344CB8AC3E}">
        <p14:creationId xmlns:p14="http://schemas.microsoft.com/office/powerpoint/2010/main" val="2733966777"/>
      </p:ext>
    </p:extLst>
  </p:cSld>
  <p:clrMap bg1="lt1" tx1="dk1" bg2="lt2" tx2="dk2" accent1="accent1" accent2="accent2" accent3="accent3" accent4="accent4" accent5="accent5" accent6="accent6" hlink="hlink" folHlink="folHlink"/>
  <p:sldLayoutIdLst>
    <p:sldLayoutId id="2147483735" r:id="rId1"/>
    <p:sldLayoutId id="2147483736" r:id="rId2"/>
    <p:sldLayoutId id="2147483744" r:id="rId3"/>
    <p:sldLayoutId id="2147483745" r:id="rId4"/>
  </p:sldLayoutIdLst>
  <p:txStyles>
    <p:titleStyle>
      <a:lvl1pPr algn="l" defTabSz="914400" rtl="0" eaLnBrk="1" latinLnBrk="0" hangingPunct="1">
        <a:lnSpc>
          <a:spcPct val="90000"/>
        </a:lnSpc>
        <a:spcBef>
          <a:spcPct val="0"/>
        </a:spcBef>
        <a:buNone/>
        <a:defRPr sz="32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964D9A5-6515-4B7A-F128-9331E3F6D18D}"/>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D3BE55D1-2BF7-3705-79C4-6EA59749FE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p:txBody>
      </p:sp>
      <p:sp>
        <p:nvSpPr>
          <p:cNvPr id="5" name="Footer Placeholder 4">
            <a:extLst>
              <a:ext uri="{FF2B5EF4-FFF2-40B4-BE49-F238E27FC236}">
                <a16:creationId xmlns:a16="http://schemas.microsoft.com/office/drawing/2014/main" id="{0065980D-966A-DB56-AEF5-94A2E8CD3F1F}"/>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solidFill>
              </a:defRPr>
            </a:lvl1pPr>
          </a:lstStyle>
          <a:p>
            <a:endParaRPr lang="en-US"/>
          </a:p>
        </p:txBody>
      </p:sp>
      <p:sp>
        <p:nvSpPr>
          <p:cNvPr id="6" name="Slide Number Placeholder 5">
            <a:extLst>
              <a:ext uri="{FF2B5EF4-FFF2-40B4-BE49-F238E27FC236}">
                <a16:creationId xmlns:a16="http://schemas.microsoft.com/office/drawing/2014/main" id="{37AA2EB1-5F7B-1CB1-F7FF-75666533DDDA}"/>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solidFill>
              </a:defRPr>
            </a:lvl1pPr>
          </a:lstStyle>
          <a:p>
            <a:fld id="{A4773933-B802-D04C-8B58-89BAB8883B03}" type="slidenum">
              <a:rPr lang="en-US" smtClean="0"/>
              <a:pPr/>
              <a:t>‹#›</a:t>
            </a:fld>
            <a:endParaRPr lang="en-US"/>
          </a:p>
        </p:txBody>
      </p:sp>
      <p:sp>
        <p:nvSpPr>
          <p:cNvPr id="15" name="Date Placeholder 3">
            <a:extLst>
              <a:ext uri="{FF2B5EF4-FFF2-40B4-BE49-F238E27FC236}">
                <a16:creationId xmlns:a16="http://schemas.microsoft.com/office/drawing/2014/main" id="{0655F980-BA82-1C8D-ADFC-9A49B9AEE457}"/>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solidFill>
              </a:defRPr>
            </a:lvl1pPr>
          </a:lstStyle>
          <a:p>
            <a:fld id="{DD7E1B7D-76F9-CF4C-9C9A-54ACC223C70F}" type="datetimeFigureOut">
              <a:rPr lang="en-GB" smtClean="0"/>
              <a:pPr/>
              <a:t>24/09/2024</a:t>
            </a:fld>
            <a:endParaRPr lang="en-GB"/>
          </a:p>
        </p:txBody>
      </p:sp>
    </p:spTree>
    <p:extLst>
      <p:ext uri="{BB962C8B-B14F-4D97-AF65-F5344CB8AC3E}">
        <p14:creationId xmlns:p14="http://schemas.microsoft.com/office/powerpoint/2010/main" val="2609988953"/>
      </p:ext>
    </p:extLst>
  </p:cSld>
  <p:clrMap bg1="lt1" tx1="dk1" bg2="lt2" tx2="dk2" accent1="accent1" accent2="accent2" accent3="accent3" accent4="accent4" accent5="accent5" accent6="accent6" hlink="hlink" folHlink="folHlink"/>
  <p:sldLayoutIdLst>
    <p:sldLayoutId id="2147483747" r:id="rId1"/>
    <p:sldLayoutId id="2147483748" r:id="rId2"/>
  </p:sldLayoutIdLst>
  <p:txStyles>
    <p:titleStyle>
      <a:lvl1pPr algn="l" defTabSz="914400" rtl="0" eaLnBrk="1" latinLnBrk="0" hangingPunct="1">
        <a:lnSpc>
          <a:spcPct val="90000"/>
        </a:lnSpc>
        <a:spcBef>
          <a:spcPct val="0"/>
        </a:spcBef>
        <a:buNone/>
        <a:defRPr sz="32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964D9A5-6515-4B7A-F128-9331E3F6D18D}"/>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D3BE55D1-2BF7-3705-79C4-6EA59749FE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p:txBody>
      </p:sp>
      <p:sp>
        <p:nvSpPr>
          <p:cNvPr id="5" name="Footer Placeholder 4">
            <a:extLst>
              <a:ext uri="{FF2B5EF4-FFF2-40B4-BE49-F238E27FC236}">
                <a16:creationId xmlns:a16="http://schemas.microsoft.com/office/drawing/2014/main" id="{0065980D-966A-DB56-AEF5-94A2E8CD3F1F}"/>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solidFill>
              </a:defRPr>
            </a:lvl1pPr>
          </a:lstStyle>
          <a:p>
            <a:endParaRPr lang="en-US"/>
          </a:p>
        </p:txBody>
      </p:sp>
      <p:sp>
        <p:nvSpPr>
          <p:cNvPr id="6" name="Slide Number Placeholder 5">
            <a:extLst>
              <a:ext uri="{FF2B5EF4-FFF2-40B4-BE49-F238E27FC236}">
                <a16:creationId xmlns:a16="http://schemas.microsoft.com/office/drawing/2014/main" id="{37AA2EB1-5F7B-1CB1-F7FF-75666533DDDA}"/>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solidFill>
              </a:defRPr>
            </a:lvl1pPr>
          </a:lstStyle>
          <a:p>
            <a:fld id="{A4773933-B802-D04C-8B58-89BAB8883B03}" type="slidenum">
              <a:rPr lang="en-US" smtClean="0"/>
              <a:pPr/>
              <a:t>‹#›</a:t>
            </a:fld>
            <a:endParaRPr lang="en-US"/>
          </a:p>
        </p:txBody>
      </p:sp>
      <p:sp>
        <p:nvSpPr>
          <p:cNvPr id="15" name="Date Placeholder 3">
            <a:extLst>
              <a:ext uri="{FF2B5EF4-FFF2-40B4-BE49-F238E27FC236}">
                <a16:creationId xmlns:a16="http://schemas.microsoft.com/office/drawing/2014/main" id="{0655F980-BA82-1C8D-ADFC-9A49B9AEE457}"/>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solidFill>
              </a:defRPr>
            </a:lvl1pPr>
          </a:lstStyle>
          <a:p>
            <a:fld id="{DD7E1B7D-76F9-CF4C-9C9A-54ACC223C70F}" type="datetimeFigureOut">
              <a:rPr lang="en-GB" smtClean="0"/>
              <a:pPr/>
              <a:t>24/09/2024</a:t>
            </a:fld>
            <a:endParaRPr lang="en-GB"/>
          </a:p>
        </p:txBody>
      </p:sp>
    </p:spTree>
    <p:extLst>
      <p:ext uri="{BB962C8B-B14F-4D97-AF65-F5344CB8AC3E}">
        <p14:creationId xmlns:p14="http://schemas.microsoft.com/office/powerpoint/2010/main" val="1211160949"/>
      </p:ext>
    </p:extLst>
  </p:cSld>
  <p:clrMap bg1="lt1" tx1="dk1" bg2="lt2" tx2="dk2" accent1="accent1" accent2="accent2" accent3="accent3" accent4="accent4" accent5="accent5" accent6="accent6" hlink="hlink" folHlink="folHlink"/>
  <p:sldLayoutIdLst>
    <p:sldLayoutId id="2147483738" r:id="rId1"/>
    <p:sldLayoutId id="2147483739" r:id="rId2"/>
  </p:sldLayoutIdLst>
  <p:txStyles>
    <p:titleStyle>
      <a:lvl1pPr algn="l" defTabSz="914400" rtl="0" eaLnBrk="1" latinLnBrk="0" hangingPunct="1">
        <a:lnSpc>
          <a:spcPct val="90000"/>
        </a:lnSpc>
        <a:spcBef>
          <a:spcPct val="0"/>
        </a:spcBef>
        <a:buNone/>
        <a:defRPr sz="32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964D9A5-6515-4B7A-F128-9331E3F6D18D}"/>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D3BE55D1-2BF7-3705-79C4-6EA59749FE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p:txBody>
      </p:sp>
      <p:sp>
        <p:nvSpPr>
          <p:cNvPr id="5" name="Footer Placeholder 4">
            <a:extLst>
              <a:ext uri="{FF2B5EF4-FFF2-40B4-BE49-F238E27FC236}">
                <a16:creationId xmlns:a16="http://schemas.microsoft.com/office/drawing/2014/main" id="{0065980D-966A-DB56-AEF5-94A2E8CD3F1F}"/>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solidFill>
              </a:defRPr>
            </a:lvl1pPr>
          </a:lstStyle>
          <a:p>
            <a:endParaRPr lang="en-US"/>
          </a:p>
        </p:txBody>
      </p:sp>
      <p:sp>
        <p:nvSpPr>
          <p:cNvPr id="6" name="Slide Number Placeholder 5">
            <a:extLst>
              <a:ext uri="{FF2B5EF4-FFF2-40B4-BE49-F238E27FC236}">
                <a16:creationId xmlns:a16="http://schemas.microsoft.com/office/drawing/2014/main" id="{37AA2EB1-5F7B-1CB1-F7FF-75666533DDDA}"/>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solidFill>
              </a:defRPr>
            </a:lvl1pPr>
          </a:lstStyle>
          <a:p>
            <a:fld id="{A4773933-B802-D04C-8B58-89BAB8883B03}" type="slidenum">
              <a:rPr lang="en-US" smtClean="0"/>
              <a:pPr/>
              <a:t>‹#›</a:t>
            </a:fld>
            <a:endParaRPr lang="en-US"/>
          </a:p>
        </p:txBody>
      </p:sp>
      <p:sp>
        <p:nvSpPr>
          <p:cNvPr id="15" name="Date Placeholder 3">
            <a:extLst>
              <a:ext uri="{FF2B5EF4-FFF2-40B4-BE49-F238E27FC236}">
                <a16:creationId xmlns:a16="http://schemas.microsoft.com/office/drawing/2014/main" id="{0655F980-BA82-1C8D-ADFC-9A49B9AEE457}"/>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solidFill>
              </a:defRPr>
            </a:lvl1pPr>
          </a:lstStyle>
          <a:p>
            <a:fld id="{DD7E1B7D-76F9-CF4C-9C9A-54ACC223C70F}" type="datetimeFigureOut">
              <a:rPr lang="en-GB" smtClean="0"/>
              <a:pPr/>
              <a:t>24/09/2024</a:t>
            </a:fld>
            <a:endParaRPr lang="en-GB"/>
          </a:p>
        </p:txBody>
      </p:sp>
    </p:spTree>
    <p:extLst>
      <p:ext uri="{BB962C8B-B14F-4D97-AF65-F5344CB8AC3E}">
        <p14:creationId xmlns:p14="http://schemas.microsoft.com/office/powerpoint/2010/main" val="3708649948"/>
      </p:ext>
    </p:extLst>
  </p:cSld>
  <p:clrMap bg1="lt1" tx1="dk1" bg2="lt2" tx2="dk2" accent1="accent1" accent2="accent2" accent3="accent3" accent4="accent4" accent5="accent5" accent6="accent6" hlink="hlink" folHlink="folHlink"/>
  <p:sldLayoutIdLst>
    <p:sldLayoutId id="2147483741" r:id="rId1"/>
    <p:sldLayoutId id="2147483742" r:id="rId2"/>
  </p:sldLayoutIdLst>
  <p:txStyles>
    <p:titleStyle>
      <a:lvl1pPr algn="l" defTabSz="914400" rtl="0" eaLnBrk="1" latinLnBrk="0" hangingPunct="1">
        <a:lnSpc>
          <a:spcPct val="90000"/>
        </a:lnSpc>
        <a:spcBef>
          <a:spcPct val="0"/>
        </a:spcBef>
        <a:buNone/>
        <a:defRPr sz="32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E90EDBE-A76A-6242-8A2B-8B3EE43A8888}"/>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F49968F-CA6F-4341-93C3-3DDEA4065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p:txBody>
      </p:sp>
      <p:sp>
        <p:nvSpPr>
          <p:cNvPr id="4" name="Date Placeholder 3">
            <a:extLst>
              <a:ext uri="{FF2B5EF4-FFF2-40B4-BE49-F238E27FC236}">
                <a16:creationId xmlns:a16="http://schemas.microsoft.com/office/drawing/2014/main" id="{AB547073-874E-1F4F-95E9-F3403D2A05FD}"/>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7E1B7D-76F9-CF4C-9C9A-54ACC223C70F}" type="datetimeFigureOut">
              <a:rPr lang="en-GB" smtClean="0"/>
              <a:t>24/09/2024</a:t>
            </a:fld>
            <a:endParaRPr lang="en-GB"/>
          </a:p>
        </p:txBody>
      </p:sp>
      <p:sp>
        <p:nvSpPr>
          <p:cNvPr id="5" name="Footer Placeholder 4">
            <a:extLst>
              <a:ext uri="{FF2B5EF4-FFF2-40B4-BE49-F238E27FC236}">
                <a16:creationId xmlns:a16="http://schemas.microsoft.com/office/drawing/2014/main" id="{14494EFB-CE1F-6244-8DDE-2CCA7C9081F5}"/>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563A3C19-3535-DA48-B324-C069A6E8861E}"/>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20434F-2283-BA44-8551-227C689F4F6B}" type="slidenum">
              <a:rPr lang="en-GB" smtClean="0"/>
              <a:t>‹#›</a:t>
            </a:fld>
            <a:endParaRPr lang="en-GB"/>
          </a:p>
        </p:txBody>
      </p:sp>
    </p:spTree>
    <p:extLst>
      <p:ext uri="{BB962C8B-B14F-4D97-AF65-F5344CB8AC3E}">
        <p14:creationId xmlns:p14="http://schemas.microsoft.com/office/powerpoint/2010/main" val="257754664"/>
      </p:ext>
    </p:extLst>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Lst>
  <p:txStyles>
    <p:titleStyle>
      <a:lvl1pPr algn="l" defTabSz="914400" rtl="0" eaLnBrk="1" latinLnBrk="0" hangingPunct="1">
        <a:lnSpc>
          <a:spcPct val="90000"/>
        </a:lnSpc>
        <a:spcBef>
          <a:spcPct val="0"/>
        </a:spcBef>
        <a:buNone/>
        <a:defRPr sz="32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10000"/>
        </a:lnSpc>
        <a:spcBef>
          <a:spcPts val="1000"/>
        </a:spcBef>
        <a:spcAft>
          <a:spcPts val="600"/>
        </a:spcAft>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10000"/>
        </a:lnSpc>
        <a:spcBef>
          <a:spcPts val="500"/>
        </a:spcBef>
        <a:spcAft>
          <a:spcPts val="600"/>
        </a:spcAft>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10000"/>
        </a:lnSpc>
        <a:spcBef>
          <a:spcPts val="500"/>
        </a:spcBef>
        <a:spcAft>
          <a:spcPts val="60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142BFB8-EE7F-A240-BE30-18C641431018}"/>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endParaRPr lang="en-GB" dirty="0"/>
          </a:p>
        </p:txBody>
      </p:sp>
      <p:sp>
        <p:nvSpPr>
          <p:cNvPr id="3" name="Text Placeholder 2">
            <a:extLst>
              <a:ext uri="{FF2B5EF4-FFF2-40B4-BE49-F238E27FC236}">
                <a16:creationId xmlns:a16="http://schemas.microsoft.com/office/drawing/2014/main" id="{BFA00FC3-2487-E742-9988-A70A64B4B38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p:txBody>
      </p:sp>
      <p:sp>
        <p:nvSpPr>
          <p:cNvPr id="4" name="Date Placeholder 3">
            <a:extLst>
              <a:ext uri="{FF2B5EF4-FFF2-40B4-BE49-F238E27FC236}">
                <a16:creationId xmlns:a16="http://schemas.microsoft.com/office/drawing/2014/main" id="{A2849436-AB5E-F74B-9F80-5F78C7371995}"/>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0C2F6ED-ACB0-3643-9E33-A67347ED96BF}" type="datetimeFigureOut">
              <a:rPr lang="en-GB" smtClean="0"/>
              <a:t>24/09/2024</a:t>
            </a:fld>
            <a:endParaRPr lang="en-GB"/>
          </a:p>
        </p:txBody>
      </p:sp>
      <p:sp>
        <p:nvSpPr>
          <p:cNvPr id="5" name="Footer Placeholder 4">
            <a:extLst>
              <a:ext uri="{FF2B5EF4-FFF2-40B4-BE49-F238E27FC236}">
                <a16:creationId xmlns:a16="http://schemas.microsoft.com/office/drawing/2014/main" id="{2A0AE987-B8DF-3248-9911-BBDADB786E19}"/>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E18F2AC1-1BA0-AD42-9018-E0CDF7D6C29F}"/>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9C3465F-38FD-0C4B-921E-73DFCBD91B02}" type="slidenum">
              <a:rPr lang="en-GB" smtClean="0"/>
              <a:t>‹#›</a:t>
            </a:fld>
            <a:endParaRPr lang="en-GB"/>
          </a:p>
        </p:txBody>
      </p:sp>
    </p:spTree>
    <p:extLst>
      <p:ext uri="{BB962C8B-B14F-4D97-AF65-F5344CB8AC3E}">
        <p14:creationId xmlns:p14="http://schemas.microsoft.com/office/powerpoint/2010/main" val="2148869057"/>
      </p:ext>
    </p:extLst>
  </p:cSld>
  <p:clrMap bg1="lt1" tx1="dk1" bg2="lt2" tx2="dk2" accent1="accent1" accent2="accent2" accent3="accent3" accent4="accent4" accent5="accent5" accent6="accent6" hlink="hlink" folHlink="folHlink"/>
  <p:sldLayoutIdLst>
    <p:sldLayoutId id="2147483895" r:id="rId1"/>
    <p:sldLayoutId id="2147483896" r:id="rId2"/>
    <p:sldLayoutId id="2147483897" r:id="rId3"/>
    <p:sldLayoutId id="2147483898" r:id="rId4"/>
    <p:sldLayoutId id="2147483899" r:id="rId5"/>
    <p:sldLayoutId id="2147483900" r:id="rId6"/>
    <p:sldLayoutId id="2147483901" r:id="rId7"/>
    <p:sldLayoutId id="2147483902" r:id="rId8"/>
  </p:sldLayoutIdLst>
  <p:txStyles>
    <p:titleStyle>
      <a:lvl1pPr algn="l" defTabSz="914400" rtl="0" eaLnBrk="1" latinLnBrk="0" hangingPunct="1">
        <a:lnSpc>
          <a:spcPct val="90000"/>
        </a:lnSpc>
        <a:spcBef>
          <a:spcPct val="0"/>
        </a:spcBef>
        <a:buNone/>
        <a:defRPr sz="32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10000"/>
        </a:lnSpc>
        <a:spcBef>
          <a:spcPts val="1000"/>
        </a:spcBef>
        <a:spcAft>
          <a:spcPts val="600"/>
        </a:spcAft>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10000"/>
        </a:lnSpc>
        <a:spcBef>
          <a:spcPts val="500"/>
        </a:spcBef>
        <a:spcAft>
          <a:spcPts val="600"/>
        </a:spcAft>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10000"/>
        </a:lnSpc>
        <a:spcBef>
          <a:spcPts val="500"/>
        </a:spcBef>
        <a:spcAft>
          <a:spcPts val="60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5DF36777-1021-D149-BFED-01BBBA0873E3}"/>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8D0821E-0CBF-384E-A496-9BBC17D16EE8}" type="datetimeFigureOut">
              <a:rPr lang="en-GB" smtClean="0"/>
              <a:t>24/09/2024</a:t>
            </a:fld>
            <a:endParaRPr lang="en-GB"/>
          </a:p>
        </p:txBody>
      </p:sp>
      <p:sp>
        <p:nvSpPr>
          <p:cNvPr id="5" name="Footer Placeholder 4">
            <a:extLst>
              <a:ext uri="{FF2B5EF4-FFF2-40B4-BE49-F238E27FC236}">
                <a16:creationId xmlns:a16="http://schemas.microsoft.com/office/drawing/2014/main" id="{DBDFFA5D-A216-BD43-B623-F62AA2EB3A96}"/>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03A1C8DF-A5F9-8047-B0CD-7CABFFD74BFE}"/>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54870B-C49C-B84E-AF0A-55FF2C85D5C7}" type="slidenum">
              <a:rPr lang="en-GB" smtClean="0"/>
              <a:t>‹#›</a:t>
            </a:fld>
            <a:endParaRPr lang="en-GB"/>
          </a:p>
        </p:txBody>
      </p:sp>
      <p:sp>
        <p:nvSpPr>
          <p:cNvPr id="7" name="Title Placeholder 1">
            <a:extLst>
              <a:ext uri="{FF2B5EF4-FFF2-40B4-BE49-F238E27FC236}">
                <a16:creationId xmlns:a16="http://schemas.microsoft.com/office/drawing/2014/main" id="{7CEC358B-8855-2B97-4450-27A679E564A6}"/>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endParaRPr lang="en-GB" dirty="0"/>
          </a:p>
        </p:txBody>
      </p:sp>
      <p:sp>
        <p:nvSpPr>
          <p:cNvPr id="8" name="Text Placeholder 2">
            <a:extLst>
              <a:ext uri="{FF2B5EF4-FFF2-40B4-BE49-F238E27FC236}">
                <a16:creationId xmlns:a16="http://schemas.microsoft.com/office/drawing/2014/main" id="{B71C1758-0F29-FCA1-CEC7-C9F1FD92242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p:txBody>
      </p:sp>
    </p:spTree>
    <p:extLst>
      <p:ext uri="{BB962C8B-B14F-4D97-AF65-F5344CB8AC3E}">
        <p14:creationId xmlns:p14="http://schemas.microsoft.com/office/powerpoint/2010/main" val="3948820699"/>
      </p:ext>
    </p:extLst>
  </p:cSld>
  <p:clrMap bg1="lt1" tx1="dk1" bg2="lt2" tx2="dk2" accent1="accent1" accent2="accent2" accent3="accent3" accent4="accent4" accent5="accent5" accent6="accent6" hlink="hlink" folHlink="folHlink"/>
  <p:sldLayoutIdLst>
    <p:sldLayoutId id="2147483904" r:id="rId1"/>
    <p:sldLayoutId id="2147483905" r:id="rId2"/>
    <p:sldLayoutId id="2147483906" r:id="rId3"/>
    <p:sldLayoutId id="2147483907" r:id="rId4"/>
    <p:sldLayoutId id="2147483908" r:id="rId5"/>
    <p:sldLayoutId id="2147483909" r:id="rId6"/>
    <p:sldLayoutId id="2147483910" r:id="rId7"/>
    <p:sldLayoutId id="2147483911" r:id="rId8"/>
    <p:sldLayoutId id="2147483912" r:id="rId9"/>
    <p:sldLayoutId id="2147483913" r:id="rId10"/>
    <p:sldLayoutId id="2147483914" r:id="rId11"/>
    <p:sldLayoutId id="2147483915" r:id="rId12"/>
    <p:sldLayoutId id="2147483916" r:id="rId13"/>
    <p:sldLayoutId id="2147483918" r:id="rId14"/>
    <p:sldLayoutId id="2147483919" r:id="rId15"/>
    <p:sldLayoutId id="2147483920" r:id="rId16"/>
    <p:sldLayoutId id="2147483921" r:id="rId17"/>
    <p:sldLayoutId id="2147483922" r:id="rId18"/>
    <p:sldLayoutId id="2147483917" r:id="rId19"/>
  </p:sldLayoutIdLst>
  <p:txStyles>
    <p:titleStyle>
      <a:lvl1pPr algn="l" defTabSz="914400" rtl="0" eaLnBrk="1" latinLnBrk="0" hangingPunct="1">
        <a:lnSpc>
          <a:spcPct val="90000"/>
        </a:lnSpc>
        <a:spcBef>
          <a:spcPct val="0"/>
        </a:spcBef>
        <a:buNone/>
        <a:defRPr sz="32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10000"/>
        </a:lnSpc>
        <a:spcBef>
          <a:spcPts val="1000"/>
        </a:spcBef>
        <a:spcAft>
          <a:spcPts val="600"/>
        </a:spcAft>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10000"/>
        </a:lnSpc>
        <a:spcBef>
          <a:spcPts val="500"/>
        </a:spcBef>
        <a:spcAft>
          <a:spcPts val="600"/>
        </a:spcAft>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10000"/>
        </a:lnSpc>
        <a:spcBef>
          <a:spcPts val="500"/>
        </a:spcBef>
        <a:spcAft>
          <a:spcPts val="60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image" Target="../media/image33.png"/><Relationship Id="rId2" Type="http://schemas.openxmlformats.org/officeDocument/2006/relationships/notesSlide" Target="../notesSlides/notesSlide3.xml"/><Relationship Id="rId1" Type="http://schemas.openxmlformats.org/officeDocument/2006/relationships/slideLayout" Target="../slideLayouts/slideLayout24.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image" Target="../media/image36.png"/><Relationship Id="rId2" Type="http://schemas.openxmlformats.org/officeDocument/2006/relationships/notesSlide" Target="../notesSlides/notesSlide4.xml"/><Relationship Id="rId1" Type="http://schemas.openxmlformats.org/officeDocument/2006/relationships/slideLayout" Target="../slideLayouts/slideLayout24.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slide" Target="slide5.xml"/><Relationship Id="rId1" Type="http://schemas.openxmlformats.org/officeDocument/2006/relationships/slideLayout" Target="../slideLayouts/slideLayout24.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13.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slide" Target="slide5.xml"/><Relationship Id="rId7" Type="http://schemas.openxmlformats.org/officeDocument/2006/relationships/image" Target="../media/image43.png"/><Relationship Id="rId2" Type="http://schemas.openxmlformats.org/officeDocument/2006/relationships/image" Target="../media/image18.png"/><Relationship Id="rId1" Type="http://schemas.openxmlformats.org/officeDocument/2006/relationships/slideLayout" Target="../slideLayouts/slideLayout25.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37.png"/></Relationships>
</file>

<file path=ppt/slides/_rels/slide14.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image" Target="../media/image48.png"/><Relationship Id="rId2" Type="http://schemas.openxmlformats.org/officeDocument/2006/relationships/image" Target="../media/image18.png"/><Relationship Id="rId1" Type="http://schemas.openxmlformats.org/officeDocument/2006/relationships/slideLayout" Target="../slideLayouts/slideLayout25.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15.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image" Target="../media/image27.png"/><Relationship Id="rId2" Type="http://schemas.openxmlformats.org/officeDocument/2006/relationships/image" Target="../media/image18.png"/><Relationship Id="rId1" Type="http://schemas.openxmlformats.org/officeDocument/2006/relationships/slideLayout" Target="../slideLayouts/slideLayout25.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37.png"/></Relationships>
</file>

<file path=ppt/slides/_rels/slide16.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image" Target="../media/image30.png"/><Relationship Id="rId2" Type="http://schemas.openxmlformats.org/officeDocument/2006/relationships/image" Target="../media/image18.png"/><Relationship Id="rId1" Type="http://schemas.openxmlformats.org/officeDocument/2006/relationships/slideLayout" Target="../slideLayouts/slideLayout25.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45.png"/></Relationships>
</file>

<file path=ppt/slides/_rels/slide17.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image" Target="../media/image33.png"/><Relationship Id="rId2" Type="http://schemas.openxmlformats.org/officeDocument/2006/relationships/image" Target="../media/image18.png"/><Relationship Id="rId1" Type="http://schemas.openxmlformats.org/officeDocument/2006/relationships/slideLayout" Target="../slideLayouts/slideLayout25.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7.png"/></Relationships>
</file>

<file path=ppt/slides/_rels/slide18.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image" Target="../media/image36.png"/><Relationship Id="rId2" Type="http://schemas.openxmlformats.org/officeDocument/2006/relationships/image" Target="../media/image18.png"/><Relationship Id="rId1" Type="http://schemas.openxmlformats.org/officeDocument/2006/relationships/slideLayout" Target="../slideLayouts/slideLayout25.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45.png"/></Relationships>
</file>

<file path=ppt/slides/_rels/slide19.xml.rels><?xml version="1.0" encoding="UTF-8" standalone="yes"?>
<Relationships xmlns="http://schemas.openxmlformats.org/package/2006/relationships"><Relationship Id="rId3" Type="http://schemas.openxmlformats.org/officeDocument/2006/relationships/hyperlink" Target="https://qualifications.pearson.com/en/qualifications/edexcel-a-levels/statistics-2017.coursematerials.html#filterQuery=category:Pearson-UK:Category%2FExam-materials&amp;filterQuery=category:Pearson-UK:Document-Type%2FExaminer-report" TargetMode="External"/><Relationship Id="rId2" Type="http://schemas.openxmlformats.org/officeDocument/2006/relationships/slide" Target="slide5.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32.xml"/></Relationships>
</file>

<file path=ppt/slides/_rels/slide20.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slide" Target="slide5.xml"/><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slide" Target="slide5.xml"/><Relationship Id="rId1" Type="http://schemas.openxmlformats.org/officeDocument/2006/relationships/slideLayout" Target="../slideLayouts/slideLayout26.xml"/><Relationship Id="rId4" Type="http://schemas.openxmlformats.org/officeDocument/2006/relationships/image" Target="../media/image51.png"/></Relationships>
</file>

<file path=ppt/slides/_rels/slide24.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slide" Target="slide5.xml"/><Relationship Id="rId7" Type="http://schemas.openxmlformats.org/officeDocument/2006/relationships/image" Target="../media/image54.png"/><Relationship Id="rId2" Type="http://schemas.openxmlformats.org/officeDocument/2006/relationships/notesSlide" Target="../notesSlides/notesSlide5.xml"/><Relationship Id="rId1" Type="http://schemas.openxmlformats.org/officeDocument/2006/relationships/slideLayout" Target="../slideLayouts/slideLayout26.xml"/><Relationship Id="rId6" Type="http://schemas.openxmlformats.org/officeDocument/2006/relationships/image" Target="../media/image53.png"/><Relationship Id="rId11" Type="http://schemas.openxmlformats.org/officeDocument/2006/relationships/image" Target="../media/image58.png"/><Relationship Id="rId5" Type="http://schemas.openxmlformats.org/officeDocument/2006/relationships/image" Target="../media/image52.png"/><Relationship Id="rId10" Type="http://schemas.openxmlformats.org/officeDocument/2006/relationships/image" Target="../media/image57.png"/><Relationship Id="rId4" Type="http://schemas.openxmlformats.org/officeDocument/2006/relationships/image" Target="../media/image18.png"/><Relationship Id="rId9" Type="http://schemas.openxmlformats.org/officeDocument/2006/relationships/image" Target="../media/image56.png"/></Relationships>
</file>

<file path=ppt/slides/_rels/slide25.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slide" Target="slide5.xml"/><Relationship Id="rId7" Type="http://schemas.openxmlformats.org/officeDocument/2006/relationships/image" Target="../media/image61.png"/><Relationship Id="rId12" Type="http://schemas.openxmlformats.org/officeDocument/2006/relationships/image" Target="../media/image66.png"/><Relationship Id="rId2" Type="http://schemas.openxmlformats.org/officeDocument/2006/relationships/notesSlide" Target="../notesSlides/notesSlide6.xml"/><Relationship Id="rId1" Type="http://schemas.openxmlformats.org/officeDocument/2006/relationships/slideLayout" Target="../slideLayouts/slideLayout26.xml"/><Relationship Id="rId6" Type="http://schemas.openxmlformats.org/officeDocument/2006/relationships/image" Target="../media/image60.png"/><Relationship Id="rId11" Type="http://schemas.openxmlformats.org/officeDocument/2006/relationships/image" Target="../media/image65.png"/><Relationship Id="rId5" Type="http://schemas.openxmlformats.org/officeDocument/2006/relationships/image" Target="../media/image59.png"/><Relationship Id="rId10" Type="http://schemas.openxmlformats.org/officeDocument/2006/relationships/image" Target="../media/image64.png"/><Relationship Id="rId4" Type="http://schemas.openxmlformats.org/officeDocument/2006/relationships/image" Target="../media/image18.png"/><Relationship Id="rId9" Type="http://schemas.openxmlformats.org/officeDocument/2006/relationships/image" Target="../media/image63.png"/></Relationships>
</file>

<file path=ppt/slides/_rels/slide26.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slide" Target="slide5.xml"/><Relationship Id="rId7" Type="http://schemas.openxmlformats.org/officeDocument/2006/relationships/image" Target="../media/image69.png"/><Relationship Id="rId2" Type="http://schemas.openxmlformats.org/officeDocument/2006/relationships/notesSlide" Target="../notesSlides/notesSlide7.xml"/><Relationship Id="rId1" Type="http://schemas.openxmlformats.org/officeDocument/2006/relationships/slideLayout" Target="../slideLayouts/slideLayout26.xml"/><Relationship Id="rId6" Type="http://schemas.openxmlformats.org/officeDocument/2006/relationships/image" Target="../media/image68.png"/><Relationship Id="rId11" Type="http://schemas.openxmlformats.org/officeDocument/2006/relationships/image" Target="../media/image73.png"/><Relationship Id="rId5" Type="http://schemas.openxmlformats.org/officeDocument/2006/relationships/image" Target="../media/image67.png"/><Relationship Id="rId10" Type="http://schemas.openxmlformats.org/officeDocument/2006/relationships/image" Target="../media/image72.png"/><Relationship Id="rId4" Type="http://schemas.openxmlformats.org/officeDocument/2006/relationships/image" Target="../media/image18.png"/><Relationship Id="rId9" Type="http://schemas.openxmlformats.org/officeDocument/2006/relationships/image" Target="../media/image71.png"/></Relationships>
</file>

<file path=ppt/slides/_rels/slide27.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slide" Target="slide5.xml"/><Relationship Id="rId1" Type="http://schemas.openxmlformats.org/officeDocument/2006/relationships/slideLayout" Target="../slideLayouts/slideLayout26.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s>
</file>

<file path=ppt/slides/_rels/slide28.xml.rels><?xml version="1.0" encoding="UTF-8" standalone="yes"?>
<Relationships xmlns="http://schemas.openxmlformats.org/package/2006/relationships"><Relationship Id="rId8" Type="http://schemas.openxmlformats.org/officeDocument/2006/relationships/image" Target="../media/image76.png"/><Relationship Id="rId3" Type="http://schemas.openxmlformats.org/officeDocument/2006/relationships/slide" Target="slide5.xml"/><Relationship Id="rId7" Type="http://schemas.openxmlformats.org/officeDocument/2006/relationships/image" Target="../media/image55.png"/><Relationship Id="rId2" Type="http://schemas.openxmlformats.org/officeDocument/2006/relationships/image" Target="../media/image18.png"/><Relationship Id="rId1" Type="http://schemas.openxmlformats.org/officeDocument/2006/relationships/slideLayout" Target="../slideLayouts/slideLayout26.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29.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image" Target="../media/image58.png"/><Relationship Id="rId2" Type="http://schemas.openxmlformats.org/officeDocument/2006/relationships/image" Target="../media/image18.png"/><Relationship Id="rId1" Type="http://schemas.openxmlformats.org/officeDocument/2006/relationships/slideLayout" Target="../slideLayouts/slideLayout26.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78.png"/></Relationships>
</file>

<file path=ppt/slides/_rels/slide3.xml.rels><?xml version="1.0" encoding="UTF-8" standalone="yes"?>
<Relationships xmlns="http://schemas.openxmlformats.org/package/2006/relationships"><Relationship Id="rId3" Type="http://schemas.openxmlformats.org/officeDocument/2006/relationships/hyperlink" Target="https://qualifications.pearson.com/en/qualifications/edexcel-a-levels/statistics-2017.coursematerials.html#filterQuery=category:Pearson-UK:Category%2FExam-materials&amp;filterQuery=category:Pearson-UK:Document-Type%2FExaminer-report" TargetMode="External"/><Relationship Id="rId2" Type="http://schemas.openxmlformats.org/officeDocument/2006/relationships/slide" Target="slide5.xml"/><Relationship Id="rId1" Type="http://schemas.openxmlformats.org/officeDocument/2006/relationships/slideLayout" Target="../slideLayouts/slideLayout32.xml"/></Relationships>
</file>

<file path=ppt/slides/_rels/slide30.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slide" Target="slide5.xml"/><Relationship Id="rId7" Type="http://schemas.openxmlformats.org/officeDocument/2006/relationships/image" Target="../media/image61.png"/><Relationship Id="rId2" Type="http://schemas.openxmlformats.org/officeDocument/2006/relationships/image" Target="../media/image18.png"/><Relationship Id="rId1" Type="http://schemas.openxmlformats.org/officeDocument/2006/relationships/slideLayout" Target="../slideLayouts/slideLayout26.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76.png"/><Relationship Id="rId9" Type="http://schemas.openxmlformats.org/officeDocument/2006/relationships/image" Target="../media/image63.png"/></Relationships>
</file>

<file path=ppt/slides/_rels/slide31.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image" Target="../media/image66.png"/><Relationship Id="rId2" Type="http://schemas.openxmlformats.org/officeDocument/2006/relationships/image" Target="../media/image18.png"/><Relationship Id="rId1" Type="http://schemas.openxmlformats.org/officeDocument/2006/relationships/slideLayout" Target="../slideLayouts/slideLayout26.xml"/><Relationship Id="rId6" Type="http://schemas.openxmlformats.org/officeDocument/2006/relationships/image" Target="../media/image64.png"/><Relationship Id="rId5" Type="http://schemas.openxmlformats.org/officeDocument/2006/relationships/image" Target="../media/image65.png"/><Relationship Id="rId4" Type="http://schemas.openxmlformats.org/officeDocument/2006/relationships/image" Target="../media/image78.png"/></Relationships>
</file>

<file path=ppt/slides/_rels/slide32.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slide" Target="slide5.xml"/><Relationship Id="rId7" Type="http://schemas.openxmlformats.org/officeDocument/2006/relationships/image" Target="../media/image69.png"/><Relationship Id="rId2" Type="http://schemas.openxmlformats.org/officeDocument/2006/relationships/image" Target="../media/image18.png"/><Relationship Id="rId1" Type="http://schemas.openxmlformats.org/officeDocument/2006/relationships/slideLayout" Target="../slideLayouts/slideLayout26.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76.png"/><Relationship Id="rId9" Type="http://schemas.openxmlformats.org/officeDocument/2006/relationships/image" Target="../media/image79.png"/></Relationships>
</file>

<file path=ppt/slides/_rels/slide33.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image" Target="../media/image73.png"/><Relationship Id="rId2" Type="http://schemas.openxmlformats.org/officeDocument/2006/relationships/image" Target="../media/image18.png"/><Relationship Id="rId1" Type="http://schemas.openxmlformats.org/officeDocument/2006/relationships/slideLayout" Target="../slideLayouts/slideLayout26.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8.png"/></Relationships>
</file>

<file path=ppt/slides/_rels/slide3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slide" Target="slide5.xml"/><Relationship Id="rId1" Type="http://schemas.openxmlformats.org/officeDocument/2006/relationships/slideLayout" Target="../slideLayouts/slideLayout26.xml"/><Relationship Id="rId4" Type="http://schemas.openxmlformats.org/officeDocument/2006/relationships/hyperlink" Target="https://qualifications.pearson.com/en/qualifications/edexcel-a-levels/statistics-2017.coursematerials.html#filterQuery=category:Pearson-UK:Category%2FExam-materials&amp;filterQuery=category:Pearson-UK:Document-Type%2FExaminer-report" TargetMode="External"/></Relationships>
</file>

<file path=ppt/slides/_rels/slide35.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6.xml"/></Relationships>
</file>

<file path=ppt/slides/_rels/slide36.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slide" Target="slide5.xml"/><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3" Type="http://schemas.openxmlformats.org/officeDocument/2006/relationships/hyperlink" Target="https://qualifications.pearson.com/en/qualifications/edexcel-a-levels/statistics-2017.coursematerials.html#filterQuery=category:Pearson-UK:Category%2FExam-materials&amp;filterQuery=category:Pearson-UK:Document-Type%2FMark-scheme" TargetMode="External"/><Relationship Id="rId7" Type="http://schemas.openxmlformats.org/officeDocument/2006/relationships/hyperlink" Target="https://mathsemporium.com/login/" TargetMode="External"/><Relationship Id="rId2" Type="http://schemas.openxmlformats.org/officeDocument/2006/relationships/hyperlink" Target="https://qualifications.pearson.com/en/qualifications/edexcel-a-levels/statistics-2017.coursematerials.html#filterQuery=category:Pearson-UK:Category%2FExam-materials&amp;filterQuery=category:Pearson-UK:Document-Type%2FQuestion-paper" TargetMode="External"/><Relationship Id="rId1" Type="http://schemas.openxmlformats.org/officeDocument/2006/relationships/slideLayout" Target="../slideLayouts/slideLayout32.xml"/><Relationship Id="rId6" Type="http://schemas.openxmlformats.org/officeDocument/2006/relationships/slide" Target="slide5.xml"/><Relationship Id="rId5" Type="http://schemas.openxmlformats.org/officeDocument/2006/relationships/hyperlink" Target="https://mathsemporium.com/category/gce-a-level-statistics/08-gce-statistics-grade-boundaries-skills-maps/" TargetMode="External"/><Relationship Id="rId4" Type="http://schemas.openxmlformats.org/officeDocument/2006/relationships/hyperlink" Target="https://qualifications.pearson.com/en/qualifications/edexcel-a-levels/statistics-2017.coursematerials.html#filterQuery=category:Pearson-UK:Category%2FExam-materials&amp;filterQuery=category:Pearson-UK:Document-Type%2FExaminer-report" TargetMode="External"/></Relationships>
</file>

<file path=ppt/slides/_rels/slide5.xml.rels><?xml version="1.0" encoding="UTF-8" standalone="yes"?>
<Relationships xmlns="http://schemas.openxmlformats.org/package/2006/relationships"><Relationship Id="rId8" Type="http://schemas.openxmlformats.org/officeDocument/2006/relationships/slide" Target="slide22.xml"/><Relationship Id="rId13" Type="http://schemas.openxmlformats.org/officeDocument/2006/relationships/slide" Target="slide35.xml"/><Relationship Id="rId3" Type="http://schemas.openxmlformats.org/officeDocument/2006/relationships/slide" Target="slide13.xml"/><Relationship Id="rId7" Type="http://schemas.openxmlformats.org/officeDocument/2006/relationships/slide" Target="slide20.xml"/><Relationship Id="rId12" Type="http://schemas.openxmlformats.org/officeDocument/2006/relationships/slide" Target="slide34.xml"/><Relationship Id="rId17" Type="http://schemas.openxmlformats.org/officeDocument/2006/relationships/slide" Target="slide36.xml"/><Relationship Id="rId2" Type="http://schemas.openxmlformats.org/officeDocument/2006/relationships/slide" Target="slide6.xml"/><Relationship Id="rId16" Type="http://schemas.openxmlformats.org/officeDocument/2006/relationships/image" Target="../media/image14.png"/><Relationship Id="rId1" Type="http://schemas.openxmlformats.org/officeDocument/2006/relationships/slideLayout" Target="../slideLayouts/slideLayout37.xml"/><Relationship Id="rId6" Type="http://schemas.openxmlformats.org/officeDocument/2006/relationships/slide" Target="slide19.xml"/><Relationship Id="rId11" Type="http://schemas.openxmlformats.org/officeDocument/2006/relationships/slide" Target="slide32.xml"/><Relationship Id="rId5" Type="http://schemas.openxmlformats.org/officeDocument/2006/relationships/slide" Target="slide17.xml"/><Relationship Id="rId15" Type="http://schemas.openxmlformats.org/officeDocument/2006/relationships/slide" Target="slide21.xml"/><Relationship Id="rId10" Type="http://schemas.openxmlformats.org/officeDocument/2006/relationships/slide" Target="slide30.xml"/><Relationship Id="rId4" Type="http://schemas.openxmlformats.org/officeDocument/2006/relationships/slide" Target="slide15.xml"/><Relationship Id="rId9" Type="http://schemas.openxmlformats.org/officeDocument/2006/relationships/slide" Target="slide28.xml"/><Relationship Id="rId14" Type="http://schemas.openxmlformats.org/officeDocument/2006/relationships/slide" Target="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 Target="slide5.xml"/><Relationship Id="rId1" Type="http://schemas.openxmlformats.org/officeDocument/2006/relationships/slideLayout" Target="../slideLayouts/slideLayout24.xml"/><Relationship Id="rId5" Type="http://schemas.openxmlformats.org/officeDocument/2006/relationships/image" Target="../media/image17.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slide" Target="slide5.xml"/><Relationship Id="rId7" Type="http://schemas.openxmlformats.org/officeDocument/2006/relationships/image" Target="../media/image21.png"/><Relationship Id="rId2" Type="http://schemas.openxmlformats.org/officeDocument/2006/relationships/notesSlide" Target="../notesSlides/notesSlide1.xml"/><Relationship Id="rId1" Type="http://schemas.openxmlformats.org/officeDocument/2006/relationships/slideLayout" Target="../slideLayouts/slideLayout24.xml"/><Relationship Id="rId6" Type="http://schemas.openxmlformats.org/officeDocument/2006/relationships/image" Target="../media/image20.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s>
</file>

<file path=ppt/slides/_rels/slide9.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slide" Target="slide5.xml"/><Relationship Id="rId7"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24.xml"/><Relationship Id="rId6" Type="http://schemas.openxmlformats.org/officeDocument/2006/relationships/image" Target="../media/image26.png"/><Relationship Id="rId5" Type="http://schemas.openxmlformats.org/officeDocument/2006/relationships/image" Target="../media/image25.png"/><Relationship Id="rId10" Type="http://schemas.openxmlformats.org/officeDocument/2006/relationships/image" Target="../media/image30.png"/><Relationship Id="rId4" Type="http://schemas.openxmlformats.org/officeDocument/2006/relationships/image" Target="../media/image18.png"/><Relationship Id="rId9"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0F11D0-7F11-808A-67E1-212160A5A53C}"/>
              </a:ext>
            </a:extLst>
          </p:cNvPr>
          <p:cNvSpPr>
            <a:spLocks noGrp="1"/>
          </p:cNvSpPr>
          <p:nvPr>
            <p:ph type="title"/>
          </p:nvPr>
        </p:nvSpPr>
        <p:spPr>
          <a:xfrm>
            <a:off x="677106" y="594562"/>
            <a:ext cx="4753875" cy="1124587"/>
          </a:xfrm>
        </p:spPr>
        <p:txBody>
          <a:bodyPr/>
          <a:lstStyle/>
          <a:p>
            <a:r>
              <a:rPr lang="en-GB" dirty="0"/>
              <a:t>A Level Statistics</a:t>
            </a:r>
          </a:p>
        </p:txBody>
      </p:sp>
      <p:sp>
        <p:nvSpPr>
          <p:cNvPr id="5" name="TextBox 4">
            <a:extLst>
              <a:ext uri="{FF2B5EF4-FFF2-40B4-BE49-F238E27FC236}">
                <a16:creationId xmlns:a16="http://schemas.microsoft.com/office/drawing/2014/main" id="{E7519E8C-97E1-CEAA-386A-87ECB69929CC}"/>
              </a:ext>
            </a:extLst>
          </p:cNvPr>
          <p:cNvSpPr txBox="1"/>
          <p:nvPr/>
        </p:nvSpPr>
        <p:spPr>
          <a:xfrm>
            <a:off x="677106" y="3013501"/>
            <a:ext cx="6096000" cy="2308324"/>
          </a:xfrm>
          <a:prstGeom prst="rect">
            <a:avLst/>
          </a:prstGeom>
          <a:noFill/>
        </p:spPr>
        <p:txBody>
          <a:bodyPr wrap="square">
            <a:spAutoFit/>
          </a:bodyPr>
          <a:lstStyle/>
          <a:p>
            <a:pPr marL="5080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Summer 2024 Exemplar Material</a:t>
            </a:r>
          </a:p>
          <a:p>
            <a:pPr marL="50800" marR="0" lvl="0" indent="0" algn="l" defTabSz="914400" rtl="0" eaLnBrk="1" fontAlgn="auto" latinLnBrk="0" hangingPunct="1">
              <a:lnSpc>
                <a:spcPct val="100000"/>
              </a:lnSpc>
              <a:spcBef>
                <a:spcPts val="0"/>
              </a:spcBef>
              <a:spcAft>
                <a:spcPts val="0"/>
              </a:spcAft>
              <a:buClrTx/>
              <a:buSzTx/>
              <a:buFontTx/>
              <a:buNone/>
              <a:tabLst/>
              <a:defRPr/>
            </a:pPr>
            <a:endParaRPr lang="en-GB" sz="2400" b="1" dirty="0">
              <a:solidFill>
                <a:prstClr val="black"/>
              </a:solidFill>
              <a:latin typeface="Arial" panose="020B0604020202020204" pitchFamily="34" charset="0"/>
              <a:cs typeface="Arial" panose="020B0604020202020204" pitchFamily="34" charset="0"/>
            </a:endParaRPr>
          </a:p>
          <a:p>
            <a:pPr marL="5080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Senior Examiner’s feedback on student responses from 9ST0-03</a:t>
            </a:r>
          </a:p>
          <a:p>
            <a:pPr marL="5080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5080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7997804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6F4E40-1C78-1320-031F-C9140EF19DCC}"/>
              </a:ext>
            </a:extLst>
          </p:cNvPr>
          <p:cNvSpPr>
            <a:spLocks noGrp="1"/>
          </p:cNvSpPr>
          <p:nvPr>
            <p:ph type="title"/>
          </p:nvPr>
        </p:nvSpPr>
        <p:spPr/>
        <p:txBody>
          <a:bodyPr/>
          <a:lstStyle/>
          <a:p>
            <a:r>
              <a:rPr lang="en-US" dirty="0"/>
              <a:t>Question 4 - Student Responses</a:t>
            </a:r>
          </a:p>
        </p:txBody>
      </p:sp>
      <p:sp>
        <p:nvSpPr>
          <p:cNvPr id="3" name="Rectangle: Rounded Corners 3">
            <a:hlinkClick r:id="rId3" action="ppaction://hlinksldjump"/>
            <a:extLst>
              <a:ext uri="{FF2B5EF4-FFF2-40B4-BE49-F238E27FC236}">
                <a16:creationId xmlns:a16="http://schemas.microsoft.com/office/drawing/2014/main" id="{75F49B8C-DC58-977E-41D4-B957EFC98DD3}"/>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graphicFrame>
        <p:nvGraphicFramePr>
          <p:cNvPr id="4" name="Table 3">
            <a:extLst>
              <a:ext uri="{FF2B5EF4-FFF2-40B4-BE49-F238E27FC236}">
                <a16:creationId xmlns:a16="http://schemas.microsoft.com/office/drawing/2014/main" id="{9C2361DA-9EED-18A6-2BDA-598E550C5518}"/>
              </a:ext>
            </a:extLst>
          </p:cNvPr>
          <p:cNvGraphicFramePr>
            <a:graphicFrameLocks noGrp="1"/>
          </p:cNvGraphicFramePr>
          <p:nvPr>
            <p:extLst>
              <p:ext uri="{D42A27DB-BD31-4B8C-83A1-F6EECF244321}">
                <p14:modId xmlns:p14="http://schemas.microsoft.com/office/powerpoint/2010/main" val="3583174097"/>
              </p:ext>
            </p:extLst>
          </p:nvPr>
        </p:nvGraphicFramePr>
        <p:xfrm>
          <a:off x="2879522" y="1335239"/>
          <a:ext cx="4492467" cy="384987"/>
        </p:xfrm>
        <a:graphic>
          <a:graphicData uri="http://schemas.openxmlformats.org/drawingml/2006/table">
            <a:tbl>
              <a:tblPr firstRow="1" firstCol="1" bandRow="1"/>
              <a:tblGrid>
                <a:gridCol w="502668">
                  <a:extLst>
                    <a:ext uri="{9D8B030D-6E8A-4147-A177-3AD203B41FA5}">
                      <a16:colId xmlns:a16="http://schemas.microsoft.com/office/drawing/2014/main" val="1240707253"/>
                    </a:ext>
                  </a:extLst>
                </a:gridCol>
                <a:gridCol w="3989799">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4 - Response C - Parts (a) - (d)</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5" name="Picture 4">
            <a:extLst>
              <a:ext uri="{FF2B5EF4-FFF2-40B4-BE49-F238E27FC236}">
                <a16:creationId xmlns:a16="http://schemas.microsoft.com/office/drawing/2014/main" id="{D982CFA7-13D7-C9B3-B059-F06E604EA144}"/>
              </a:ext>
            </a:extLst>
          </p:cNvPr>
          <p:cNvPicPr>
            <a:picLocks noChangeAspect="1"/>
          </p:cNvPicPr>
          <p:nvPr/>
        </p:nvPicPr>
        <p:blipFill>
          <a:blip r:embed="rId4"/>
          <a:stretch>
            <a:fillRect/>
          </a:stretch>
        </p:blipFill>
        <p:spPr>
          <a:xfrm flipV="1">
            <a:off x="2879522" y="1335239"/>
            <a:ext cx="403691" cy="423876"/>
          </a:xfrm>
          <a:prstGeom prst="rect">
            <a:avLst/>
          </a:prstGeom>
        </p:spPr>
      </p:pic>
      <p:pic>
        <p:nvPicPr>
          <p:cNvPr id="20" name="Picture 19">
            <a:extLst>
              <a:ext uri="{FF2B5EF4-FFF2-40B4-BE49-F238E27FC236}">
                <a16:creationId xmlns:a16="http://schemas.microsoft.com/office/drawing/2014/main" id="{E674591C-10B4-45A4-F87C-8EAA841CCAC9}"/>
              </a:ext>
            </a:extLst>
          </p:cNvPr>
          <p:cNvPicPr>
            <a:picLocks noChangeAspect="1"/>
          </p:cNvPicPr>
          <p:nvPr/>
        </p:nvPicPr>
        <p:blipFill>
          <a:blip r:embed="rId5"/>
          <a:srcRect b="7212"/>
          <a:stretch/>
        </p:blipFill>
        <p:spPr>
          <a:xfrm>
            <a:off x="49410" y="2090420"/>
            <a:ext cx="3816738" cy="4423755"/>
          </a:xfrm>
          <a:prstGeom prst="rect">
            <a:avLst/>
          </a:prstGeom>
          <a:ln w="25400">
            <a:solidFill>
              <a:schemeClr val="tx2"/>
            </a:solidFill>
          </a:ln>
        </p:spPr>
      </p:pic>
      <p:pic>
        <p:nvPicPr>
          <p:cNvPr id="21" name="Picture 20">
            <a:extLst>
              <a:ext uri="{FF2B5EF4-FFF2-40B4-BE49-F238E27FC236}">
                <a16:creationId xmlns:a16="http://schemas.microsoft.com/office/drawing/2014/main" id="{BFCB6547-D8F9-F86C-2926-60D88275FB44}"/>
              </a:ext>
            </a:extLst>
          </p:cNvPr>
          <p:cNvPicPr>
            <a:picLocks noChangeAspect="1"/>
          </p:cNvPicPr>
          <p:nvPr/>
        </p:nvPicPr>
        <p:blipFill>
          <a:blip r:embed="rId6"/>
          <a:stretch>
            <a:fillRect/>
          </a:stretch>
        </p:blipFill>
        <p:spPr>
          <a:xfrm>
            <a:off x="4454852" y="2478334"/>
            <a:ext cx="3204851" cy="3340073"/>
          </a:xfrm>
          <a:prstGeom prst="rect">
            <a:avLst/>
          </a:prstGeom>
          <a:ln w="25400">
            <a:solidFill>
              <a:schemeClr val="tx2"/>
            </a:solidFill>
          </a:ln>
        </p:spPr>
      </p:pic>
      <p:pic>
        <p:nvPicPr>
          <p:cNvPr id="22" name="Picture 21">
            <a:extLst>
              <a:ext uri="{FF2B5EF4-FFF2-40B4-BE49-F238E27FC236}">
                <a16:creationId xmlns:a16="http://schemas.microsoft.com/office/drawing/2014/main" id="{7BAC43A1-8EF2-C4AE-77EB-9284B6746A4E}"/>
              </a:ext>
            </a:extLst>
          </p:cNvPr>
          <p:cNvPicPr>
            <a:picLocks noChangeAspect="1"/>
          </p:cNvPicPr>
          <p:nvPr/>
        </p:nvPicPr>
        <p:blipFill>
          <a:blip r:embed="rId7"/>
          <a:stretch>
            <a:fillRect/>
          </a:stretch>
        </p:blipFill>
        <p:spPr>
          <a:xfrm>
            <a:off x="7737149" y="2672631"/>
            <a:ext cx="4083538" cy="2951480"/>
          </a:xfrm>
          <a:prstGeom prst="rect">
            <a:avLst/>
          </a:prstGeom>
          <a:ln w="25400">
            <a:solidFill>
              <a:schemeClr val="tx2"/>
            </a:solidFill>
          </a:ln>
        </p:spPr>
      </p:pic>
    </p:spTree>
    <p:extLst>
      <p:ext uri="{BB962C8B-B14F-4D97-AF65-F5344CB8AC3E}">
        <p14:creationId xmlns:p14="http://schemas.microsoft.com/office/powerpoint/2010/main" val="12813281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6F4E40-1C78-1320-031F-C9140EF19DCC}"/>
              </a:ext>
            </a:extLst>
          </p:cNvPr>
          <p:cNvSpPr>
            <a:spLocks noGrp="1"/>
          </p:cNvSpPr>
          <p:nvPr>
            <p:ph type="title"/>
          </p:nvPr>
        </p:nvSpPr>
        <p:spPr/>
        <p:txBody>
          <a:bodyPr/>
          <a:lstStyle/>
          <a:p>
            <a:r>
              <a:rPr lang="en-US" dirty="0"/>
              <a:t>Question 4 - Student Responses</a:t>
            </a:r>
          </a:p>
        </p:txBody>
      </p:sp>
      <p:sp>
        <p:nvSpPr>
          <p:cNvPr id="3" name="Rectangle: Rounded Corners 3">
            <a:hlinkClick r:id="rId3" action="ppaction://hlinksldjump"/>
            <a:extLst>
              <a:ext uri="{FF2B5EF4-FFF2-40B4-BE49-F238E27FC236}">
                <a16:creationId xmlns:a16="http://schemas.microsoft.com/office/drawing/2014/main" id="{75F49B8C-DC58-977E-41D4-B957EFC98DD3}"/>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graphicFrame>
        <p:nvGraphicFramePr>
          <p:cNvPr id="4" name="Table 3">
            <a:extLst>
              <a:ext uri="{FF2B5EF4-FFF2-40B4-BE49-F238E27FC236}">
                <a16:creationId xmlns:a16="http://schemas.microsoft.com/office/drawing/2014/main" id="{9C2361DA-9EED-18A6-2BDA-598E550C5518}"/>
              </a:ext>
            </a:extLst>
          </p:cNvPr>
          <p:cNvGraphicFramePr>
            <a:graphicFrameLocks noGrp="1"/>
          </p:cNvGraphicFramePr>
          <p:nvPr>
            <p:extLst>
              <p:ext uri="{D42A27DB-BD31-4B8C-83A1-F6EECF244321}">
                <p14:modId xmlns:p14="http://schemas.microsoft.com/office/powerpoint/2010/main" val="650008225"/>
              </p:ext>
            </p:extLst>
          </p:nvPr>
        </p:nvGraphicFramePr>
        <p:xfrm>
          <a:off x="2879522" y="1335239"/>
          <a:ext cx="4492467" cy="384987"/>
        </p:xfrm>
        <a:graphic>
          <a:graphicData uri="http://schemas.openxmlformats.org/drawingml/2006/table">
            <a:tbl>
              <a:tblPr firstRow="1" firstCol="1" bandRow="1"/>
              <a:tblGrid>
                <a:gridCol w="502668">
                  <a:extLst>
                    <a:ext uri="{9D8B030D-6E8A-4147-A177-3AD203B41FA5}">
                      <a16:colId xmlns:a16="http://schemas.microsoft.com/office/drawing/2014/main" val="1240707253"/>
                    </a:ext>
                  </a:extLst>
                </a:gridCol>
                <a:gridCol w="3989799">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4 - Response C - Parts (e) - (g)</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5" name="Picture 4">
            <a:extLst>
              <a:ext uri="{FF2B5EF4-FFF2-40B4-BE49-F238E27FC236}">
                <a16:creationId xmlns:a16="http://schemas.microsoft.com/office/drawing/2014/main" id="{D982CFA7-13D7-C9B3-B059-F06E604EA144}"/>
              </a:ext>
            </a:extLst>
          </p:cNvPr>
          <p:cNvPicPr>
            <a:picLocks noChangeAspect="1"/>
          </p:cNvPicPr>
          <p:nvPr/>
        </p:nvPicPr>
        <p:blipFill>
          <a:blip r:embed="rId4"/>
          <a:stretch>
            <a:fillRect/>
          </a:stretch>
        </p:blipFill>
        <p:spPr>
          <a:xfrm flipV="1">
            <a:off x="2879522" y="1335239"/>
            <a:ext cx="403691" cy="423876"/>
          </a:xfrm>
          <a:prstGeom prst="rect">
            <a:avLst/>
          </a:prstGeom>
        </p:spPr>
      </p:pic>
      <p:pic>
        <p:nvPicPr>
          <p:cNvPr id="6" name="Picture 5">
            <a:extLst>
              <a:ext uri="{FF2B5EF4-FFF2-40B4-BE49-F238E27FC236}">
                <a16:creationId xmlns:a16="http://schemas.microsoft.com/office/drawing/2014/main" id="{26A14215-9824-2DD8-213A-35361FA3E470}"/>
              </a:ext>
            </a:extLst>
          </p:cNvPr>
          <p:cNvPicPr>
            <a:picLocks noChangeAspect="1"/>
          </p:cNvPicPr>
          <p:nvPr/>
        </p:nvPicPr>
        <p:blipFill>
          <a:blip r:embed="rId5"/>
          <a:stretch>
            <a:fillRect/>
          </a:stretch>
        </p:blipFill>
        <p:spPr>
          <a:xfrm>
            <a:off x="433645" y="2240062"/>
            <a:ext cx="3721259" cy="3982085"/>
          </a:xfrm>
          <a:prstGeom prst="rect">
            <a:avLst/>
          </a:prstGeom>
          <a:ln w="25400">
            <a:solidFill>
              <a:schemeClr val="tx2"/>
            </a:solidFill>
          </a:ln>
        </p:spPr>
      </p:pic>
      <p:pic>
        <p:nvPicPr>
          <p:cNvPr id="7" name="Picture 6">
            <a:extLst>
              <a:ext uri="{FF2B5EF4-FFF2-40B4-BE49-F238E27FC236}">
                <a16:creationId xmlns:a16="http://schemas.microsoft.com/office/drawing/2014/main" id="{DC304817-9793-DE1C-5ECD-5BD3D4B95D88}"/>
              </a:ext>
            </a:extLst>
          </p:cNvPr>
          <p:cNvPicPr>
            <a:picLocks noChangeAspect="1"/>
          </p:cNvPicPr>
          <p:nvPr/>
        </p:nvPicPr>
        <p:blipFill>
          <a:blip r:embed="rId6"/>
          <a:stretch>
            <a:fillRect/>
          </a:stretch>
        </p:blipFill>
        <p:spPr>
          <a:xfrm>
            <a:off x="4395537" y="2457539"/>
            <a:ext cx="3882190" cy="3552190"/>
          </a:xfrm>
          <a:prstGeom prst="rect">
            <a:avLst/>
          </a:prstGeom>
          <a:ln w="25400">
            <a:solidFill>
              <a:schemeClr val="tx2"/>
            </a:solidFill>
          </a:ln>
        </p:spPr>
      </p:pic>
      <p:pic>
        <p:nvPicPr>
          <p:cNvPr id="8" name="Picture 7">
            <a:extLst>
              <a:ext uri="{FF2B5EF4-FFF2-40B4-BE49-F238E27FC236}">
                <a16:creationId xmlns:a16="http://schemas.microsoft.com/office/drawing/2014/main" id="{5DB743E6-3319-FC12-6A30-6CDB0FE3E695}"/>
              </a:ext>
            </a:extLst>
          </p:cNvPr>
          <p:cNvPicPr>
            <a:picLocks noChangeAspect="1"/>
          </p:cNvPicPr>
          <p:nvPr/>
        </p:nvPicPr>
        <p:blipFill>
          <a:blip r:embed="rId7"/>
          <a:stretch>
            <a:fillRect/>
          </a:stretch>
        </p:blipFill>
        <p:spPr>
          <a:xfrm>
            <a:off x="8379929" y="3099210"/>
            <a:ext cx="3378426" cy="1979930"/>
          </a:xfrm>
          <a:prstGeom prst="rect">
            <a:avLst/>
          </a:prstGeom>
          <a:ln w="25400">
            <a:solidFill>
              <a:schemeClr val="tx2"/>
            </a:solidFill>
          </a:ln>
        </p:spPr>
      </p:pic>
    </p:spTree>
    <p:extLst>
      <p:ext uri="{BB962C8B-B14F-4D97-AF65-F5344CB8AC3E}">
        <p14:creationId xmlns:p14="http://schemas.microsoft.com/office/powerpoint/2010/main" val="11803310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6F4E40-1C78-1320-031F-C9140EF19DCC}"/>
              </a:ext>
            </a:extLst>
          </p:cNvPr>
          <p:cNvSpPr>
            <a:spLocks noGrp="1"/>
          </p:cNvSpPr>
          <p:nvPr>
            <p:ph type="title"/>
          </p:nvPr>
        </p:nvSpPr>
        <p:spPr/>
        <p:txBody>
          <a:bodyPr/>
          <a:lstStyle/>
          <a:p>
            <a:r>
              <a:rPr lang="en-US" dirty="0"/>
              <a:t>Question 4 and Mark Scheme</a:t>
            </a:r>
          </a:p>
        </p:txBody>
      </p:sp>
      <p:sp>
        <p:nvSpPr>
          <p:cNvPr id="3" name="Rectangle: Rounded Corners 3">
            <a:hlinkClick r:id="rId2" action="ppaction://hlinksldjump"/>
            <a:extLst>
              <a:ext uri="{FF2B5EF4-FFF2-40B4-BE49-F238E27FC236}">
                <a16:creationId xmlns:a16="http://schemas.microsoft.com/office/drawing/2014/main" id="{A3538B95-6D61-E049-45E2-790705C177F5}"/>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pic>
        <p:nvPicPr>
          <p:cNvPr id="16" name="Picture 15" descr="A maths test paper with numbers and equations&#10;&#10;Description automatically generated with medium confidence">
            <a:extLst>
              <a:ext uri="{FF2B5EF4-FFF2-40B4-BE49-F238E27FC236}">
                <a16:creationId xmlns:a16="http://schemas.microsoft.com/office/drawing/2014/main" id="{E0501044-17FF-553A-9A23-1FB48E0F6665}"/>
              </a:ext>
            </a:extLst>
          </p:cNvPr>
          <p:cNvPicPr>
            <a:picLocks noChangeAspect="1"/>
          </p:cNvPicPr>
          <p:nvPr/>
        </p:nvPicPr>
        <p:blipFill>
          <a:blip r:embed="rId3"/>
          <a:stretch>
            <a:fillRect/>
          </a:stretch>
        </p:blipFill>
        <p:spPr>
          <a:xfrm>
            <a:off x="128338" y="1648586"/>
            <a:ext cx="3048000" cy="4591775"/>
          </a:xfrm>
          <a:prstGeom prst="rect">
            <a:avLst/>
          </a:prstGeom>
          <a:ln w="25400">
            <a:solidFill>
              <a:schemeClr val="tx2"/>
            </a:solidFill>
          </a:ln>
        </p:spPr>
      </p:pic>
      <p:pic>
        <p:nvPicPr>
          <p:cNvPr id="18" name="Picture 17" descr="A white sheet with black text&#10;&#10;Description automatically generated">
            <a:extLst>
              <a:ext uri="{FF2B5EF4-FFF2-40B4-BE49-F238E27FC236}">
                <a16:creationId xmlns:a16="http://schemas.microsoft.com/office/drawing/2014/main" id="{4E58219C-A444-2767-D6C9-BEEE43FACCD1}"/>
              </a:ext>
            </a:extLst>
          </p:cNvPr>
          <p:cNvPicPr>
            <a:picLocks noChangeAspect="1"/>
          </p:cNvPicPr>
          <p:nvPr/>
        </p:nvPicPr>
        <p:blipFill>
          <a:blip r:embed="rId4"/>
          <a:stretch>
            <a:fillRect/>
          </a:stretch>
        </p:blipFill>
        <p:spPr>
          <a:xfrm>
            <a:off x="3407855" y="1648586"/>
            <a:ext cx="2688143" cy="4752214"/>
          </a:xfrm>
          <a:prstGeom prst="rect">
            <a:avLst/>
          </a:prstGeom>
          <a:ln w="25400">
            <a:solidFill>
              <a:schemeClr val="tx2"/>
            </a:solidFill>
          </a:ln>
        </p:spPr>
      </p:pic>
      <p:pic>
        <p:nvPicPr>
          <p:cNvPr id="20" name="Picture 19" descr="A paper with text and images&#10;&#10;Description automatically generated">
            <a:extLst>
              <a:ext uri="{FF2B5EF4-FFF2-40B4-BE49-F238E27FC236}">
                <a16:creationId xmlns:a16="http://schemas.microsoft.com/office/drawing/2014/main" id="{B4A907AA-7A57-CAD2-79CA-9F9B496790F4}"/>
              </a:ext>
            </a:extLst>
          </p:cNvPr>
          <p:cNvPicPr>
            <a:picLocks noChangeAspect="1"/>
          </p:cNvPicPr>
          <p:nvPr/>
        </p:nvPicPr>
        <p:blipFill>
          <a:blip r:embed="rId5"/>
          <a:stretch>
            <a:fillRect/>
          </a:stretch>
        </p:blipFill>
        <p:spPr>
          <a:xfrm>
            <a:off x="6327517" y="1773274"/>
            <a:ext cx="3139265" cy="4342397"/>
          </a:xfrm>
          <a:prstGeom prst="rect">
            <a:avLst/>
          </a:prstGeom>
          <a:ln w="25400">
            <a:solidFill>
              <a:schemeClr val="tx2"/>
            </a:solidFill>
          </a:ln>
        </p:spPr>
      </p:pic>
      <p:pic>
        <p:nvPicPr>
          <p:cNvPr id="22" name="Picture 21" descr="A graph of a number of weights&#10;&#10;Description automatically generated with medium confidence">
            <a:extLst>
              <a:ext uri="{FF2B5EF4-FFF2-40B4-BE49-F238E27FC236}">
                <a16:creationId xmlns:a16="http://schemas.microsoft.com/office/drawing/2014/main" id="{5B9D3AB1-DAA9-6F86-39DE-FCF72D968EC7}"/>
              </a:ext>
            </a:extLst>
          </p:cNvPr>
          <p:cNvPicPr>
            <a:picLocks noChangeAspect="1"/>
          </p:cNvPicPr>
          <p:nvPr/>
        </p:nvPicPr>
        <p:blipFill>
          <a:blip r:embed="rId6"/>
          <a:stretch>
            <a:fillRect/>
          </a:stretch>
        </p:blipFill>
        <p:spPr>
          <a:xfrm>
            <a:off x="9698300" y="2754359"/>
            <a:ext cx="2184222" cy="2540668"/>
          </a:xfrm>
          <a:prstGeom prst="rect">
            <a:avLst/>
          </a:prstGeom>
          <a:ln w="25400">
            <a:solidFill>
              <a:schemeClr val="tx2"/>
            </a:solidFill>
          </a:ln>
        </p:spPr>
      </p:pic>
    </p:spTree>
    <p:extLst>
      <p:ext uri="{BB962C8B-B14F-4D97-AF65-F5344CB8AC3E}">
        <p14:creationId xmlns:p14="http://schemas.microsoft.com/office/powerpoint/2010/main" val="37595382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DB9CD945-3357-11FA-E2D9-50273B7296F5}"/>
              </a:ext>
            </a:extLst>
          </p:cNvPr>
          <p:cNvGraphicFramePr>
            <a:graphicFrameLocks noGrp="1"/>
          </p:cNvGraphicFramePr>
          <p:nvPr>
            <p:extLst>
              <p:ext uri="{D42A27DB-BD31-4B8C-83A1-F6EECF244321}">
                <p14:modId xmlns:p14="http://schemas.microsoft.com/office/powerpoint/2010/main" val="3748940420"/>
              </p:ext>
            </p:extLst>
          </p:nvPr>
        </p:nvGraphicFramePr>
        <p:xfrm>
          <a:off x="3240599" y="526285"/>
          <a:ext cx="4170585" cy="384987"/>
        </p:xfrm>
        <a:graphic>
          <a:graphicData uri="http://schemas.openxmlformats.org/drawingml/2006/table">
            <a:tbl>
              <a:tblPr firstRow="1" firstCol="1" bandRow="1"/>
              <a:tblGrid>
                <a:gridCol w="466652">
                  <a:extLst>
                    <a:ext uri="{9D8B030D-6E8A-4147-A177-3AD203B41FA5}">
                      <a16:colId xmlns:a16="http://schemas.microsoft.com/office/drawing/2014/main" val="1240707253"/>
                    </a:ext>
                  </a:extLst>
                </a:gridCol>
                <a:gridCol w="3703933">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4 - Response A - parts (a) - (d)</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4" name="Picture 3">
            <a:extLst>
              <a:ext uri="{FF2B5EF4-FFF2-40B4-BE49-F238E27FC236}">
                <a16:creationId xmlns:a16="http://schemas.microsoft.com/office/drawing/2014/main" id="{05CB0CB2-F234-05EC-5E89-F0CED8D45CDC}"/>
              </a:ext>
            </a:extLst>
          </p:cNvPr>
          <p:cNvPicPr>
            <a:picLocks noChangeAspect="1"/>
          </p:cNvPicPr>
          <p:nvPr/>
        </p:nvPicPr>
        <p:blipFill>
          <a:blip r:embed="rId2"/>
          <a:stretch>
            <a:fillRect/>
          </a:stretch>
        </p:blipFill>
        <p:spPr>
          <a:xfrm>
            <a:off x="3359437" y="581072"/>
            <a:ext cx="314476" cy="330200"/>
          </a:xfrm>
          <a:prstGeom prst="rect">
            <a:avLst/>
          </a:prstGeom>
        </p:spPr>
      </p:pic>
      <p:sp>
        <p:nvSpPr>
          <p:cNvPr id="2" name="Rectangle: Rounded Corners 3">
            <a:hlinkClick r:id="rId3" action="ppaction://hlinksldjump"/>
            <a:extLst>
              <a:ext uri="{FF2B5EF4-FFF2-40B4-BE49-F238E27FC236}">
                <a16:creationId xmlns:a16="http://schemas.microsoft.com/office/drawing/2014/main" id="{466F5636-6BDC-6930-EAA3-B3C72A5E19EE}"/>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pic>
        <p:nvPicPr>
          <p:cNvPr id="51" name="Picture 50" descr="A maths test paper with numbers and equations&#10;&#10;Description automatically generated with medium confidence">
            <a:extLst>
              <a:ext uri="{FF2B5EF4-FFF2-40B4-BE49-F238E27FC236}">
                <a16:creationId xmlns:a16="http://schemas.microsoft.com/office/drawing/2014/main" id="{B936A22F-10D7-FE7B-877A-8B563D3BA6C5}"/>
              </a:ext>
            </a:extLst>
          </p:cNvPr>
          <p:cNvPicPr>
            <a:picLocks noChangeAspect="1"/>
          </p:cNvPicPr>
          <p:nvPr/>
        </p:nvPicPr>
        <p:blipFill>
          <a:blip r:embed="rId4"/>
          <a:srcRect b="5295"/>
          <a:stretch/>
        </p:blipFill>
        <p:spPr>
          <a:xfrm>
            <a:off x="62646" y="161364"/>
            <a:ext cx="3118534" cy="4073752"/>
          </a:xfrm>
          <a:prstGeom prst="rect">
            <a:avLst/>
          </a:prstGeom>
          <a:ln w="25400">
            <a:noFill/>
          </a:ln>
        </p:spPr>
      </p:pic>
      <p:pic>
        <p:nvPicPr>
          <p:cNvPr id="55" name="Picture 54" descr="A black text on a white background&#10;&#10;Description automatically generated">
            <a:extLst>
              <a:ext uri="{FF2B5EF4-FFF2-40B4-BE49-F238E27FC236}">
                <a16:creationId xmlns:a16="http://schemas.microsoft.com/office/drawing/2014/main" id="{D76EE559-1D5E-D497-5B20-CA970D04B07F}"/>
              </a:ext>
            </a:extLst>
          </p:cNvPr>
          <p:cNvPicPr>
            <a:picLocks noChangeAspect="1"/>
          </p:cNvPicPr>
          <p:nvPr/>
        </p:nvPicPr>
        <p:blipFill>
          <a:blip r:embed="rId5"/>
          <a:stretch>
            <a:fillRect/>
          </a:stretch>
        </p:blipFill>
        <p:spPr>
          <a:xfrm>
            <a:off x="3516675" y="1297739"/>
            <a:ext cx="3118534" cy="723565"/>
          </a:xfrm>
          <a:prstGeom prst="rect">
            <a:avLst/>
          </a:prstGeom>
        </p:spPr>
      </p:pic>
      <p:pic>
        <p:nvPicPr>
          <p:cNvPr id="57" name="Picture 56" descr="A close-up of a paper&#10;&#10;Description automatically generated">
            <a:extLst>
              <a:ext uri="{FF2B5EF4-FFF2-40B4-BE49-F238E27FC236}">
                <a16:creationId xmlns:a16="http://schemas.microsoft.com/office/drawing/2014/main" id="{1B5FABC0-5112-52BE-40C2-22343F56191E}"/>
              </a:ext>
            </a:extLst>
          </p:cNvPr>
          <p:cNvPicPr>
            <a:picLocks noChangeAspect="1"/>
          </p:cNvPicPr>
          <p:nvPr/>
        </p:nvPicPr>
        <p:blipFill>
          <a:blip r:embed="rId6"/>
          <a:stretch>
            <a:fillRect/>
          </a:stretch>
        </p:blipFill>
        <p:spPr>
          <a:xfrm>
            <a:off x="3516675" y="2407770"/>
            <a:ext cx="3118534" cy="1021229"/>
          </a:xfrm>
          <a:prstGeom prst="rect">
            <a:avLst/>
          </a:prstGeom>
        </p:spPr>
      </p:pic>
      <p:pic>
        <p:nvPicPr>
          <p:cNvPr id="59" name="Picture 58" descr="A close-up of a number&#10;&#10;Description automatically generated">
            <a:extLst>
              <a:ext uri="{FF2B5EF4-FFF2-40B4-BE49-F238E27FC236}">
                <a16:creationId xmlns:a16="http://schemas.microsoft.com/office/drawing/2014/main" id="{E3A9A9F8-1937-343C-C26B-D577C9E7E0F7}"/>
              </a:ext>
            </a:extLst>
          </p:cNvPr>
          <p:cNvPicPr>
            <a:picLocks noChangeAspect="1"/>
          </p:cNvPicPr>
          <p:nvPr/>
        </p:nvPicPr>
        <p:blipFill>
          <a:blip r:embed="rId7"/>
          <a:stretch>
            <a:fillRect/>
          </a:stretch>
        </p:blipFill>
        <p:spPr>
          <a:xfrm>
            <a:off x="7594553" y="1310103"/>
            <a:ext cx="3275772" cy="935791"/>
          </a:xfrm>
          <a:prstGeom prst="rect">
            <a:avLst/>
          </a:prstGeom>
        </p:spPr>
      </p:pic>
      <p:pic>
        <p:nvPicPr>
          <p:cNvPr id="61" name="Picture 60" descr="A close up of a text&#10;&#10;Description automatically generated">
            <a:extLst>
              <a:ext uri="{FF2B5EF4-FFF2-40B4-BE49-F238E27FC236}">
                <a16:creationId xmlns:a16="http://schemas.microsoft.com/office/drawing/2014/main" id="{311439B8-23AD-B290-7829-B1E089AC8C9A}"/>
              </a:ext>
            </a:extLst>
          </p:cNvPr>
          <p:cNvPicPr>
            <a:picLocks noChangeAspect="1"/>
          </p:cNvPicPr>
          <p:nvPr/>
        </p:nvPicPr>
        <p:blipFill>
          <a:blip r:embed="rId8"/>
          <a:srcRect t="19207"/>
          <a:stretch/>
        </p:blipFill>
        <p:spPr>
          <a:xfrm>
            <a:off x="7419165" y="2745120"/>
            <a:ext cx="4381500" cy="1197691"/>
          </a:xfrm>
          <a:prstGeom prst="rect">
            <a:avLst/>
          </a:prstGeom>
        </p:spPr>
      </p:pic>
      <p:sp>
        <p:nvSpPr>
          <p:cNvPr id="62" name="TextBox 61">
            <a:extLst>
              <a:ext uri="{FF2B5EF4-FFF2-40B4-BE49-F238E27FC236}">
                <a16:creationId xmlns:a16="http://schemas.microsoft.com/office/drawing/2014/main" id="{A56C9BA9-8F5D-F558-CA9C-C1A00E7E969C}"/>
              </a:ext>
            </a:extLst>
          </p:cNvPr>
          <p:cNvSpPr txBox="1"/>
          <p:nvPr/>
        </p:nvSpPr>
        <p:spPr>
          <a:xfrm>
            <a:off x="314312" y="4590950"/>
            <a:ext cx="2926287" cy="1015663"/>
          </a:xfrm>
          <a:prstGeom prst="rect">
            <a:avLst/>
          </a:prstGeom>
          <a:solidFill>
            <a:schemeClr val="accent2">
              <a:lumMod val="20000"/>
              <a:lumOff val="8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srgbClr val="000000"/>
                </a:solidFill>
                <a:effectLst/>
                <a:uLnTx/>
                <a:uFillTx/>
                <a:latin typeface="Calibri" panose="020F0502020204030204"/>
                <a:ea typeface="+mn-ea"/>
                <a:cs typeface="+mn-cs"/>
              </a:rPr>
              <a:t>Part (a)</a:t>
            </a:r>
          </a:p>
          <a:p>
            <a:pPr lvl="0"/>
            <a:r>
              <a:rPr lang="en-GB" sz="1500" dirty="0">
                <a:solidFill>
                  <a:srgbClr val="000000"/>
                </a:solidFill>
              </a:rPr>
              <a:t>A0: This is the complement of the probability and as such cannot be awarded the mark.</a:t>
            </a:r>
            <a:endParaRPr kumimoji="0" lang="en-GB" sz="15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63" name="Rectangle: Rounded Corners 26">
            <a:extLst>
              <a:ext uri="{FF2B5EF4-FFF2-40B4-BE49-F238E27FC236}">
                <a16:creationId xmlns:a16="http://schemas.microsoft.com/office/drawing/2014/main" id="{88D237CB-8050-1339-85E8-D8BF99F8D7CC}"/>
              </a:ext>
            </a:extLst>
          </p:cNvPr>
          <p:cNvSpPr/>
          <p:nvPr/>
        </p:nvSpPr>
        <p:spPr>
          <a:xfrm>
            <a:off x="3673913" y="1492926"/>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A0</a:t>
            </a:r>
          </a:p>
        </p:txBody>
      </p:sp>
      <p:sp>
        <p:nvSpPr>
          <p:cNvPr id="64" name="Rectangle: Rounded Corners 6">
            <a:extLst>
              <a:ext uri="{FF2B5EF4-FFF2-40B4-BE49-F238E27FC236}">
                <a16:creationId xmlns:a16="http://schemas.microsoft.com/office/drawing/2014/main" id="{2AEAEB9C-978E-149D-47F5-48C6037559AA}"/>
              </a:ext>
            </a:extLst>
          </p:cNvPr>
          <p:cNvSpPr/>
          <p:nvPr/>
        </p:nvSpPr>
        <p:spPr>
          <a:xfrm>
            <a:off x="6289899" y="1160957"/>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dirty="0">
                <a:solidFill>
                  <a:srgbClr val="000000"/>
                </a:solidFill>
                <a:latin typeface="Calibri" panose="020F0502020204030204"/>
              </a:rPr>
              <a:t>0</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/1</a:t>
            </a:r>
          </a:p>
        </p:txBody>
      </p:sp>
      <p:sp>
        <p:nvSpPr>
          <p:cNvPr id="65" name="TextBox 64">
            <a:extLst>
              <a:ext uri="{FF2B5EF4-FFF2-40B4-BE49-F238E27FC236}">
                <a16:creationId xmlns:a16="http://schemas.microsoft.com/office/drawing/2014/main" id="{2E37335C-C54C-E392-AA86-00C8F53A4B70}"/>
              </a:ext>
            </a:extLst>
          </p:cNvPr>
          <p:cNvSpPr txBox="1"/>
          <p:nvPr/>
        </p:nvSpPr>
        <p:spPr>
          <a:xfrm>
            <a:off x="3396141" y="3590202"/>
            <a:ext cx="3359601" cy="1246495"/>
          </a:xfrm>
          <a:prstGeom prst="rect">
            <a:avLst/>
          </a:prstGeom>
          <a:solidFill>
            <a:schemeClr val="accent2">
              <a:lumMod val="20000"/>
              <a:lumOff val="8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srgbClr val="000000"/>
                </a:solidFill>
                <a:effectLst/>
                <a:uLnTx/>
                <a:uFillTx/>
                <a:latin typeface="Calibri" panose="020F0502020204030204"/>
                <a:ea typeface="+mn-ea"/>
                <a:cs typeface="+mn-cs"/>
              </a:rPr>
              <a:t>Part (b)</a:t>
            </a:r>
          </a:p>
          <a:p>
            <a:pPr lvl="0"/>
            <a:r>
              <a:rPr lang="en-GB" sz="1500" dirty="0">
                <a:solidFill>
                  <a:srgbClr val="000000"/>
                </a:solidFill>
              </a:rPr>
              <a:t>M0: Although CLT appears to have been attempted, the incorrect standard error has been used and so cannot be awarded any marks</a:t>
            </a:r>
          </a:p>
        </p:txBody>
      </p:sp>
      <p:sp>
        <p:nvSpPr>
          <p:cNvPr id="66" name="Rectangle: Rounded Corners 26">
            <a:extLst>
              <a:ext uri="{FF2B5EF4-FFF2-40B4-BE49-F238E27FC236}">
                <a16:creationId xmlns:a16="http://schemas.microsoft.com/office/drawing/2014/main" id="{0BBF69BF-365E-1F51-DEF6-5D26BBF2D7E0}"/>
              </a:ext>
            </a:extLst>
          </p:cNvPr>
          <p:cNvSpPr/>
          <p:nvPr/>
        </p:nvSpPr>
        <p:spPr>
          <a:xfrm>
            <a:off x="5882081" y="2416801"/>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1100" dirty="0">
                <a:solidFill>
                  <a:srgbClr val="000000"/>
                </a:solidFill>
                <a:latin typeface="Calibri" panose="020F0502020204030204"/>
              </a:rPr>
              <a:t>M</a:t>
            </a: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0</a:t>
            </a:r>
          </a:p>
        </p:txBody>
      </p:sp>
      <p:sp>
        <p:nvSpPr>
          <p:cNvPr id="67" name="TextBox 66">
            <a:extLst>
              <a:ext uri="{FF2B5EF4-FFF2-40B4-BE49-F238E27FC236}">
                <a16:creationId xmlns:a16="http://schemas.microsoft.com/office/drawing/2014/main" id="{4CAA2AC4-B882-5D68-E96B-599E5D9A1578}"/>
              </a:ext>
            </a:extLst>
          </p:cNvPr>
          <p:cNvSpPr txBox="1"/>
          <p:nvPr/>
        </p:nvSpPr>
        <p:spPr>
          <a:xfrm>
            <a:off x="3475205" y="5098781"/>
            <a:ext cx="1542934" cy="323165"/>
          </a:xfrm>
          <a:prstGeom prst="rect">
            <a:avLst/>
          </a:prstGeom>
          <a:solidFill>
            <a:schemeClr val="accent2">
              <a:lumMod val="20000"/>
              <a:lumOff val="80000"/>
            </a:schemeClr>
          </a:solidFill>
        </p:spPr>
        <p:txBody>
          <a:bodyPr wrap="square" rtlCol="0">
            <a:spAutoFit/>
          </a:bodyPr>
          <a:lstStyle/>
          <a:p>
            <a:pPr lvl="0"/>
            <a:r>
              <a:rPr lang="en-GB" sz="1500" dirty="0">
                <a:solidFill>
                  <a:srgbClr val="000000"/>
                </a:solidFill>
              </a:rPr>
              <a:t>A0: Follows M0 </a:t>
            </a:r>
            <a:endParaRPr kumimoji="0" lang="en-GB" sz="15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68" name="Rectangle: Rounded Corners 26">
            <a:extLst>
              <a:ext uri="{FF2B5EF4-FFF2-40B4-BE49-F238E27FC236}">
                <a16:creationId xmlns:a16="http://schemas.microsoft.com/office/drawing/2014/main" id="{81F4A7AA-5713-7DBC-C252-CC3FC5B17B47}"/>
              </a:ext>
            </a:extLst>
          </p:cNvPr>
          <p:cNvSpPr/>
          <p:nvPr/>
        </p:nvSpPr>
        <p:spPr>
          <a:xfrm>
            <a:off x="3654070" y="2985026"/>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1100" noProof="0" dirty="0">
                <a:solidFill>
                  <a:srgbClr val="000000"/>
                </a:solidFill>
                <a:latin typeface="Calibri" panose="020F0502020204030204"/>
              </a:rPr>
              <a:t>A</a:t>
            </a: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0</a:t>
            </a:r>
          </a:p>
        </p:txBody>
      </p:sp>
      <p:sp>
        <p:nvSpPr>
          <p:cNvPr id="69" name="Rectangle: Rounded Corners 6">
            <a:extLst>
              <a:ext uri="{FF2B5EF4-FFF2-40B4-BE49-F238E27FC236}">
                <a16:creationId xmlns:a16="http://schemas.microsoft.com/office/drawing/2014/main" id="{A1420CF0-8E79-E0DB-13D4-637266D64A14}"/>
              </a:ext>
            </a:extLst>
          </p:cNvPr>
          <p:cNvSpPr/>
          <p:nvPr/>
        </p:nvSpPr>
        <p:spPr>
          <a:xfrm>
            <a:off x="6411780" y="2729855"/>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dirty="0">
                <a:solidFill>
                  <a:srgbClr val="000000"/>
                </a:solidFill>
                <a:latin typeface="Calibri" panose="020F0502020204030204"/>
              </a:rPr>
              <a:t>0</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/2</a:t>
            </a:r>
          </a:p>
        </p:txBody>
      </p:sp>
      <p:sp>
        <p:nvSpPr>
          <p:cNvPr id="70" name="TextBox 69">
            <a:extLst>
              <a:ext uri="{FF2B5EF4-FFF2-40B4-BE49-F238E27FC236}">
                <a16:creationId xmlns:a16="http://schemas.microsoft.com/office/drawing/2014/main" id="{55EE8F0A-2352-6A4A-AAF0-7F8CB4789125}"/>
              </a:ext>
            </a:extLst>
          </p:cNvPr>
          <p:cNvSpPr txBox="1"/>
          <p:nvPr/>
        </p:nvSpPr>
        <p:spPr>
          <a:xfrm>
            <a:off x="7294995" y="4013114"/>
            <a:ext cx="4381500" cy="1015663"/>
          </a:xfrm>
          <a:prstGeom prst="rect">
            <a:avLst/>
          </a:prstGeom>
          <a:solidFill>
            <a:schemeClr val="accent2">
              <a:lumMod val="20000"/>
              <a:lumOff val="8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srgbClr val="000000"/>
                </a:solidFill>
                <a:effectLst/>
                <a:uLnTx/>
                <a:uFillTx/>
                <a:latin typeface="Calibri" panose="020F0502020204030204"/>
                <a:ea typeface="+mn-ea"/>
                <a:cs typeface="+mn-cs"/>
              </a:rPr>
              <a:t>Part (c)</a:t>
            </a:r>
          </a:p>
          <a:p>
            <a:r>
              <a:rPr lang="en-GB" sz="1500" dirty="0">
                <a:solidFill>
                  <a:srgbClr val="000000"/>
                </a:solidFill>
              </a:rPr>
              <a:t>B0M0A0M0E0: A probability has been attempted but it is not correct for the p-value and no model or working has been shown so no marks can be awarded</a:t>
            </a:r>
          </a:p>
        </p:txBody>
      </p:sp>
      <p:sp>
        <p:nvSpPr>
          <p:cNvPr id="71" name="Rectangle: Rounded Corners 26">
            <a:extLst>
              <a:ext uri="{FF2B5EF4-FFF2-40B4-BE49-F238E27FC236}">
                <a16:creationId xmlns:a16="http://schemas.microsoft.com/office/drawing/2014/main" id="{10AACE9E-95FF-D089-E768-148C86CE32B2}"/>
              </a:ext>
            </a:extLst>
          </p:cNvPr>
          <p:cNvSpPr/>
          <p:nvPr/>
        </p:nvSpPr>
        <p:spPr>
          <a:xfrm>
            <a:off x="7934280" y="1387077"/>
            <a:ext cx="1548863" cy="335885"/>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lang="en-GB" sz="1100" dirty="0">
                <a:solidFill>
                  <a:srgbClr val="000000"/>
                </a:solidFill>
              </a:rPr>
              <a:t>B0M0A0M0E0</a:t>
            </a:r>
            <a:endPar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72" name="Rectangle: Rounded Corners 6">
            <a:extLst>
              <a:ext uri="{FF2B5EF4-FFF2-40B4-BE49-F238E27FC236}">
                <a16:creationId xmlns:a16="http://schemas.microsoft.com/office/drawing/2014/main" id="{86F30EFA-CC93-9FAD-2FF0-1B7E7B09001A}"/>
              </a:ext>
            </a:extLst>
          </p:cNvPr>
          <p:cNvSpPr/>
          <p:nvPr/>
        </p:nvSpPr>
        <p:spPr>
          <a:xfrm>
            <a:off x="10671399" y="1296460"/>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dirty="0">
                <a:solidFill>
                  <a:srgbClr val="000000"/>
                </a:solidFill>
                <a:latin typeface="Calibri" panose="020F0502020204030204"/>
              </a:rPr>
              <a:t>0</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/5</a:t>
            </a:r>
          </a:p>
        </p:txBody>
      </p:sp>
      <p:sp>
        <p:nvSpPr>
          <p:cNvPr id="73" name="TextBox 72">
            <a:extLst>
              <a:ext uri="{FF2B5EF4-FFF2-40B4-BE49-F238E27FC236}">
                <a16:creationId xmlns:a16="http://schemas.microsoft.com/office/drawing/2014/main" id="{187DAA3F-6ADC-A5DE-2657-17CD6BB03F5C}"/>
              </a:ext>
            </a:extLst>
          </p:cNvPr>
          <p:cNvSpPr txBox="1"/>
          <p:nvPr/>
        </p:nvSpPr>
        <p:spPr>
          <a:xfrm>
            <a:off x="7294995" y="5606613"/>
            <a:ext cx="4381500" cy="1015663"/>
          </a:xfrm>
          <a:prstGeom prst="rect">
            <a:avLst/>
          </a:prstGeom>
          <a:solidFill>
            <a:schemeClr val="accent2">
              <a:lumMod val="20000"/>
              <a:lumOff val="8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srgbClr val="000000"/>
                </a:solidFill>
                <a:effectLst/>
                <a:uLnTx/>
                <a:uFillTx/>
                <a:latin typeface="Calibri" panose="020F0502020204030204"/>
                <a:ea typeface="+mn-ea"/>
                <a:cs typeface="+mn-cs"/>
              </a:rPr>
              <a:t>Part (d)</a:t>
            </a:r>
          </a:p>
          <a:p>
            <a:r>
              <a:rPr lang="en-GB" sz="1500" dirty="0">
                <a:solidFill>
                  <a:srgbClr val="000000"/>
                </a:solidFill>
              </a:rPr>
              <a:t>E0E0: This is not a valid assumption needed about the sample for the hypothesis test and so no marks can be awarded. </a:t>
            </a:r>
          </a:p>
        </p:txBody>
      </p:sp>
      <p:sp>
        <p:nvSpPr>
          <p:cNvPr id="74" name="Rectangle: Rounded Corners 26">
            <a:extLst>
              <a:ext uri="{FF2B5EF4-FFF2-40B4-BE49-F238E27FC236}">
                <a16:creationId xmlns:a16="http://schemas.microsoft.com/office/drawing/2014/main" id="{D410A646-CF0F-45CE-C3BC-ED98D923193C}"/>
              </a:ext>
            </a:extLst>
          </p:cNvPr>
          <p:cNvSpPr/>
          <p:nvPr/>
        </p:nvSpPr>
        <p:spPr>
          <a:xfrm>
            <a:off x="8601245" y="2518187"/>
            <a:ext cx="529699" cy="383564"/>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1100" noProof="0" dirty="0">
                <a:solidFill>
                  <a:srgbClr val="000000"/>
                </a:solidFill>
                <a:latin typeface="Calibri" panose="020F0502020204030204"/>
              </a:rPr>
              <a:t>E</a:t>
            </a: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0E0</a:t>
            </a:r>
          </a:p>
        </p:txBody>
      </p:sp>
      <p:sp>
        <p:nvSpPr>
          <p:cNvPr id="75" name="Rectangle: Rounded Corners 6">
            <a:extLst>
              <a:ext uri="{FF2B5EF4-FFF2-40B4-BE49-F238E27FC236}">
                <a16:creationId xmlns:a16="http://schemas.microsoft.com/office/drawing/2014/main" id="{F0CA6DFB-FF6F-291C-A4BD-4D95921C86CF}"/>
              </a:ext>
            </a:extLst>
          </p:cNvPr>
          <p:cNvSpPr/>
          <p:nvPr/>
        </p:nvSpPr>
        <p:spPr>
          <a:xfrm>
            <a:off x="10667335" y="2163539"/>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dirty="0">
                <a:solidFill>
                  <a:srgbClr val="000000"/>
                </a:solidFill>
                <a:latin typeface="Calibri" panose="020F0502020204030204"/>
              </a:rPr>
              <a:t>0</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/2</a:t>
            </a:r>
          </a:p>
        </p:txBody>
      </p:sp>
    </p:spTree>
    <p:extLst>
      <p:ext uri="{BB962C8B-B14F-4D97-AF65-F5344CB8AC3E}">
        <p14:creationId xmlns:p14="http://schemas.microsoft.com/office/powerpoint/2010/main" val="3327921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6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7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7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7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7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74"/>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DB9CD945-3357-11FA-E2D9-50273B7296F5}"/>
              </a:ext>
            </a:extLst>
          </p:cNvPr>
          <p:cNvGraphicFramePr>
            <a:graphicFrameLocks noGrp="1"/>
          </p:cNvGraphicFramePr>
          <p:nvPr>
            <p:extLst>
              <p:ext uri="{D42A27DB-BD31-4B8C-83A1-F6EECF244321}">
                <p14:modId xmlns:p14="http://schemas.microsoft.com/office/powerpoint/2010/main" val="709915897"/>
              </p:ext>
            </p:extLst>
          </p:nvPr>
        </p:nvGraphicFramePr>
        <p:xfrm>
          <a:off x="3240599" y="526285"/>
          <a:ext cx="4170585" cy="384987"/>
        </p:xfrm>
        <a:graphic>
          <a:graphicData uri="http://schemas.openxmlformats.org/drawingml/2006/table">
            <a:tbl>
              <a:tblPr firstRow="1" firstCol="1" bandRow="1"/>
              <a:tblGrid>
                <a:gridCol w="466652">
                  <a:extLst>
                    <a:ext uri="{9D8B030D-6E8A-4147-A177-3AD203B41FA5}">
                      <a16:colId xmlns:a16="http://schemas.microsoft.com/office/drawing/2014/main" val="1240707253"/>
                    </a:ext>
                  </a:extLst>
                </a:gridCol>
                <a:gridCol w="3703933">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4 - Response A - parts (e) - (g)</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4" name="Picture 3">
            <a:extLst>
              <a:ext uri="{FF2B5EF4-FFF2-40B4-BE49-F238E27FC236}">
                <a16:creationId xmlns:a16="http://schemas.microsoft.com/office/drawing/2014/main" id="{05CB0CB2-F234-05EC-5E89-F0CED8D45CDC}"/>
              </a:ext>
            </a:extLst>
          </p:cNvPr>
          <p:cNvPicPr>
            <a:picLocks noChangeAspect="1"/>
          </p:cNvPicPr>
          <p:nvPr/>
        </p:nvPicPr>
        <p:blipFill>
          <a:blip r:embed="rId2"/>
          <a:stretch>
            <a:fillRect/>
          </a:stretch>
        </p:blipFill>
        <p:spPr>
          <a:xfrm>
            <a:off x="3359437" y="581072"/>
            <a:ext cx="314476" cy="330200"/>
          </a:xfrm>
          <a:prstGeom prst="rect">
            <a:avLst/>
          </a:prstGeom>
        </p:spPr>
      </p:pic>
      <p:sp>
        <p:nvSpPr>
          <p:cNvPr id="2" name="Rectangle: Rounded Corners 3">
            <a:hlinkClick r:id="rId3" action="ppaction://hlinksldjump"/>
            <a:extLst>
              <a:ext uri="{FF2B5EF4-FFF2-40B4-BE49-F238E27FC236}">
                <a16:creationId xmlns:a16="http://schemas.microsoft.com/office/drawing/2014/main" id="{466F5636-6BDC-6930-EAA3-B3C72A5E19EE}"/>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pic>
        <p:nvPicPr>
          <p:cNvPr id="53" name="Picture 52" descr="A white sheet with black text&#10;&#10;Description automatically generated">
            <a:extLst>
              <a:ext uri="{FF2B5EF4-FFF2-40B4-BE49-F238E27FC236}">
                <a16:creationId xmlns:a16="http://schemas.microsoft.com/office/drawing/2014/main" id="{D5646D33-CA3F-2141-AD23-769D1EAC52F8}"/>
              </a:ext>
            </a:extLst>
          </p:cNvPr>
          <p:cNvPicPr>
            <a:picLocks noChangeAspect="1"/>
          </p:cNvPicPr>
          <p:nvPr/>
        </p:nvPicPr>
        <p:blipFill>
          <a:blip r:embed="rId4"/>
          <a:stretch>
            <a:fillRect/>
          </a:stretch>
        </p:blipFill>
        <p:spPr>
          <a:xfrm>
            <a:off x="151474" y="161363"/>
            <a:ext cx="2960693" cy="3913331"/>
          </a:xfrm>
          <a:prstGeom prst="rect">
            <a:avLst/>
          </a:prstGeom>
        </p:spPr>
      </p:pic>
      <p:pic>
        <p:nvPicPr>
          <p:cNvPr id="6" name="Picture 5" descr="A close up of a paper&#10;&#10;Description automatically generated">
            <a:extLst>
              <a:ext uri="{FF2B5EF4-FFF2-40B4-BE49-F238E27FC236}">
                <a16:creationId xmlns:a16="http://schemas.microsoft.com/office/drawing/2014/main" id="{81DAD7D7-632D-21EF-1418-59B748F3A0D6}"/>
              </a:ext>
            </a:extLst>
          </p:cNvPr>
          <p:cNvPicPr>
            <a:picLocks noChangeAspect="1"/>
          </p:cNvPicPr>
          <p:nvPr/>
        </p:nvPicPr>
        <p:blipFill>
          <a:blip r:embed="rId5"/>
          <a:stretch>
            <a:fillRect/>
          </a:stretch>
        </p:blipFill>
        <p:spPr>
          <a:xfrm>
            <a:off x="3359437" y="1337175"/>
            <a:ext cx="4170584" cy="2737519"/>
          </a:xfrm>
          <a:prstGeom prst="rect">
            <a:avLst/>
          </a:prstGeom>
        </p:spPr>
      </p:pic>
      <p:pic>
        <p:nvPicPr>
          <p:cNvPr id="8" name="Picture 7" descr="A close-up of a paper&#10;&#10;Description automatically generated">
            <a:extLst>
              <a:ext uri="{FF2B5EF4-FFF2-40B4-BE49-F238E27FC236}">
                <a16:creationId xmlns:a16="http://schemas.microsoft.com/office/drawing/2014/main" id="{63FF9F8B-02FB-350F-2FFE-A8F6F5535589}"/>
              </a:ext>
            </a:extLst>
          </p:cNvPr>
          <p:cNvPicPr>
            <a:picLocks noChangeAspect="1"/>
          </p:cNvPicPr>
          <p:nvPr/>
        </p:nvPicPr>
        <p:blipFill>
          <a:blip r:embed="rId6"/>
          <a:stretch>
            <a:fillRect/>
          </a:stretch>
        </p:blipFill>
        <p:spPr>
          <a:xfrm>
            <a:off x="7860632" y="1337174"/>
            <a:ext cx="3276265" cy="1742909"/>
          </a:xfrm>
          <a:prstGeom prst="rect">
            <a:avLst/>
          </a:prstGeom>
        </p:spPr>
      </p:pic>
      <p:pic>
        <p:nvPicPr>
          <p:cNvPr id="10" name="Picture 9" descr="A close-up of a blank paper&#10;&#10;Description automatically generated">
            <a:extLst>
              <a:ext uri="{FF2B5EF4-FFF2-40B4-BE49-F238E27FC236}">
                <a16:creationId xmlns:a16="http://schemas.microsoft.com/office/drawing/2014/main" id="{822D4F0D-0B9B-14AF-A8A6-CA7EE021ED73}"/>
              </a:ext>
            </a:extLst>
          </p:cNvPr>
          <p:cNvPicPr>
            <a:picLocks noChangeAspect="1"/>
          </p:cNvPicPr>
          <p:nvPr/>
        </p:nvPicPr>
        <p:blipFill>
          <a:blip r:embed="rId7"/>
          <a:stretch>
            <a:fillRect/>
          </a:stretch>
        </p:blipFill>
        <p:spPr>
          <a:xfrm>
            <a:off x="7860632" y="3499517"/>
            <a:ext cx="3597104" cy="1150353"/>
          </a:xfrm>
          <a:prstGeom prst="rect">
            <a:avLst/>
          </a:prstGeom>
        </p:spPr>
      </p:pic>
      <p:sp>
        <p:nvSpPr>
          <p:cNvPr id="11" name="TextBox 10">
            <a:extLst>
              <a:ext uri="{FF2B5EF4-FFF2-40B4-BE49-F238E27FC236}">
                <a16:creationId xmlns:a16="http://schemas.microsoft.com/office/drawing/2014/main" id="{4A3EAC3E-2C4B-7725-0E39-32302BEB6843}"/>
              </a:ext>
            </a:extLst>
          </p:cNvPr>
          <p:cNvSpPr txBox="1"/>
          <p:nvPr/>
        </p:nvSpPr>
        <p:spPr>
          <a:xfrm>
            <a:off x="314312" y="4430529"/>
            <a:ext cx="3728299" cy="1246495"/>
          </a:xfrm>
          <a:prstGeom prst="rect">
            <a:avLst/>
          </a:prstGeom>
          <a:solidFill>
            <a:schemeClr val="accent2">
              <a:lumMod val="20000"/>
              <a:lumOff val="8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srgbClr val="000000"/>
                </a:solidFill>
                <a:effectLst/>
                <a:uLnTx/>
                <a:uFillTx/>
                <a:latin typeface="Calibri" panose="020F0502020204030204"/>
                <a:ea typeface="+mn-ea"/>
                <a:cs typeface="+mn-cs"/>
              </a:rPr>
              <a:t>Part (e)</a:t>
            </a:r>
          </a:p>
          <a:p>
            <a:pPr lvl="0"/>
            <a:r>
              <a:rPr lang="en-GB" sz="1500" dirty="0">
                <a:solidFill>
                  <a:srgbClr val="000000"/>
                </a:solidFill>
              </a:rPr>
              <a:t>E0E0E0E0: This is not the correct definition of a parameter or a statistic. The examples of a parameter or statistic are not clearly stated or in the context of the question.</a:t>
            </a:r>
            <a:endParaRPr kumimoji="0" lang="en-GB" sz="15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12" name="Rectangle: Rounded Corners 26">
            <a:extLst>
              <a:ext uri="{FF2B5EF4-FFF2-40B4-BE49-F238E27FC236}">
                <a16:creationId xmlns:a16="http://schemas.microsoft.com/office/drawing/2014/main" id="{EFC4B251-33E0-12F7-3FD8-86C9E165BB15}"/>
              </a:ext>
            </a:extLst>
          </p:cNvPr>
          <p:cNvSpPr/>
          <p:nvPr/>
        </p:nvSpPr>
        <p:spPr>
          <a:xfrm>
            <a:off x="4711968" y="1169231"/>
            <a:ext cx="1548863" cy="335885"/>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lang="en-GB" sz="1100" dirty="0">
                <a:solidFill>
                  <a:srgbClr val="000000"/>
                </a:solidFill>
              </a:rPr>
              <a:t>E0E0E0E0</a:t>
            </a:r>
            <a:endPar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13" name="Rectangle: Rounded Corners 6">
            <a:extLst>
              <a:ext uri="{FF2B5EF4-FFF2-40B4-BE49-F238E27FC236}">
                <a16:creationId xmlns:a16="http://schemas.microsoft.com/office/drawing/2014/main" id="{9A3ADD54-E50C-84E6-3770-2DB2B264F715}"/>
              </a:ext>
            </a:extLst>
          </p:cNvPr>
          <p:cNvSpPr/>
          <p:nvPr/>
        </p:nvSpPr>
        <p:spPr>
          <a:xfrm>
            <a:off x="6376498" y="3756229"/>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dirty="0">
                <a:solidFill>
                  <a:srgbClr val="000000"/>
                </a:solidFill>
                <a:latin typeface="Calibri" panose="020F0502020204030204"/>
              </a:rPr>
              <a:t>0</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/4</a:t>
            </a:r>
          </a:p>
        </p:txBody>
      </p:sp>
      <p:sp>
        <p:nvSpPr>
          <p:cNvPr id="14" name="TextBox 13">
            <a:extLst>
              <a:ext uri="{FF2B5EF4-FFF2-40B4-BE49-F238E27FC236}">
                <a16:creationId xmlns:a16="http://schemas.microsoft.com/office/drawing/2014/main" id="{C91BA6AF-E57B-8246-4CA2-00639C8B7310}"/>
              </a:ext>
            </a:extLst>
          </p:cNvPr>
          <p:cNvSpPr txBox="1"/>
          <p:nvPr/>
        </p:nvSpPr>
        <p:spPr>
          <a:xfrm>
            <a:off x="4231850" y="4649870"/>
            <a:ext cx="3728299" cy="1015663"/>
          </a:xfrm>
          <a:prstGeom prst="rect">
            <a:avLst/>
          </a:prstGeom>
          <a:solidFill>
            <a:schemeClr val="accent2">
              <a:lumMod val="20000"/>
              <a:lumOff val="8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srgbClr val="000000"/>
                </a:solidFill>
                <a:effectLst/>
                <a:uLnTx/>
                <a:uFillTx/>
                <a:latin typeface="Calibri" panose="020F0502020204030204"/>
                <a:ea typeface="+mn-ea"/>
                <a:cs typeface="+mn-cs"/>
              </a:rPr>
              <a:t>Part (f)</a:t>
            </a:r>
          </a:p>
          <a:p>
            <a:r>
              <a:rPr lang="en-GB" sz="1500" dirty="0">
                <a:solidFill>
                  <a:srgbClr val="000000"/>
                </a:solidFill>
              </a:rPr>
              <a:t>B0M0A0: The answer for the standard deviation is incorrect and the method cannot be awarded any marks </a:t>
            </a:r>
            <a:endParaRPr kumimoji="0" lang="en-GB" sz="15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15" name="Rectangle: Rounded Corners 26">
            <a:extLst>
              <a:ext uri="{FF2B5EF4-FFF2-40B4-BE49-F238E27FC236}">
                <a16:creationId xmlns:a16="http://schemas.microsoft.com/office/drawing/2014/main" id="{D0FE9FCE-F404-BB86-9F93-7681E95FB8FD}"/>
              </a:ext>
            </a:extLst>
          </p:cNvPr>
          <p:cNvSpPr/>
          <p:nvPr/>
        </p:nvSpPr>
        <p:spPr>
          <a:xfrm>
            <a:off x="9908873" y="1169230"/>
            <a:ext cx="1031843" cy="335885"/>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lang="en-GB" sz="1100" dirty="0">
                <a:solidFill>
                  <a:srgbClr val="000000"/>
                </a:solidFill>
              </a:rPr>
              <a:t>B0M0A0</a:t>
            </a:r>
            <a:endPar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16" name="Rectangle: Rounded Corners 6">
            <a:extLst>
              <a:ext uri="{FF2B5EF4-FFF2-40B4-BE49-F238E27FC236}">
                <a16:creationId xmlns:a16="http://schemas.microsoft.com/office/drawing/2014/main" id="{CF89642E-F924-5F64-95E5-002AF5F43A3A}"/>
              </a:ext>
            </a:extLst>
          </p:cNvPr>
          <p:cNvSpPr/>
          <p:nvPr/>
        </p:nvSpPr>
        <p:spPr>
          <a:xfrm>
            <a:off x="10690164" y="1876659"/>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dirty="0">
                <a:solidFill>
                  <a:srgbClr val="000000"/>
                </a:solidFill>
                <a:latin typeface="Calibri" panose="020F0502020204030204"/>
              </a:rPr>
              <a:t>0</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/3</a:t>
            </a:r>
          </a:p>
        </p:txBody>
      </p:sp>
      <p:sp>
        <p:nvSpPr>
          <p:cNvPr id="17" name="TextBox 16">
            <a:extLst>
              <a:ext uri="{FF2B5EF4-FFF2-40B4-BE49-F238E27FC236}">
                <a16:creationId xmlns:a16="http://schemas.microsoft.com/office/drawing/2014/main" id="{86ACFF4C-2013-C708-0BF6-4414F6AE04EA}"/>
              </a:ext>
            </a:extLst>
          </p:cNvPr>
          <p:cNvSpPr txBox="1"/>
          <p:nvPr/>
        </p:nvSpPr>
        <p:spPr>
          <a:xfrm>
            <a:off x="8060048" y="4649869"/>
            <a:ext cx="3728299" cy="1015663"/>
          </a:xfrm>
          <a:prstGeom prst="rect">
            <a:avLst/>
          </a:prstGeom>
          <a:solidFill>
            <a:schemeClr val="tx2">
              <a:lumMod val="20000"/>
              <a:lumOff val="8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srgbClr val="000000"/>
                </a:solidFill>
                <a:effectLst/>
                <a:uLnTx/>
                <a:uFillTx/>
                <a:latin typeface="Calibri" panose="020F0502020204030204"/>
                <a:ea typeface="+mn-ea"/>
                <a:cs typeface="+mn-cs"/>
              </a:rPr>
              <a:t>Part (g)</a:t>
            </a:r>
          </a:p>
          <a:p>
            <a:r>
              <a:rPr lang="en-GB" sz="1500" dirty="0">
                <a:solidFill>
                  <a:srgbClr val="000000"/>
                </a:solidFill>
              </a:rPr>
              <a:t>E1E0: A bell shaped curve can be awarded a mark even though the candidate contradicts themselves with their second answer. </a:t>
            </a:r>
            <a:endParaRPr kumimoji="0" lang="en-GB" sz="15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18" name="Rectangle: Rounded Corners 26">
            <a:extLst>
              <a:ext uri="{FF2B5EF4-FFF2-40B4-BE49-F238E27FC236}">
                <a16:creationId xmlns:a16="http://schemas.microsoft.com/office/drawing/2014/main" id="{B36B0163-5A87-CD6C-99B3-D8E3EB675D00}"/>
              </a:ext>
            </a:extLst>
          </p:cNvPr>
          <p:cNvSpPr/>
          <p:nvPr/>
        </p:nvSpPr>
        <p:spPr>
          <a:xfrm>
            <a:off x="10031161" y="3958044"/>
            <a:ext cx="763192" cy="462122"/>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lang="en-GB" sz="1100" noProof="0" dirty="0">
                <a:solidFill>
                  <a:srgbClr val="000000"/>
                </a:solidFill>
              </a:rPr>
              <a:t>E1E0</a:t>
            </a:r>
            <a:endPar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19" name="Rectangle: Rounded Corners 6">
            <a:extLst>
              <a:ext uri="{FF2B5EF4-FFF2-40B4-BE49-F238E27FC236}">
                <a16:creationId xmlns:a16="http://schemas.microsoft.com/office/drawing/2014/main" id="{5EBBF9E3-EC24-D129-E16F-C9A8208F311B}"/>
              </a:ext>
            </a:extLst>
          </p:cNvPr>
          <p:cNvSpPr/>
          <p:nvPr/>
        </p:nvSpPr>
        <p:spPr>
          <a:xfrm>
            <a:off x="10913531" y="2957832"/>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dirty="0">
                <a:solidFill>
                  <a:srgbClr val="000000"/>
                </a:solidFill>
                <a:latin typeface="Calibri" panose="020F0502020204030204"/>
              </a:rPr>
              <a:t>0</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/2</a:t>
            </a:r>
          </a:p>
        </p:txBody>
      </p:sp>
      <p:sp>
        <p:nvSpPr>
          <p:cNvPr id="20" name="Rectangle: Rounded Corners 6">
            <a:extLst>
              <a:ext uri="{FF2B5EF4-FFF2-40B4-BE49-F238E27FC236}">
                <a16:creationId xmlns:a16="http://schemas.microsoft.com/office/drawing/2014/main" id="{26501399-EF48-ED83-C03D-7C18C4BF564D}"/>
              </a:ext>
            </a:extLst>
          </p:cNvPr>
          <p:cNvSpPr/>
          <p:nvPr/>
        </p:nvSpPr>
        <p:spPr>
          <a:xfrm>
            <a:off x="10452640" y="5849724"/>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b="1" noProof="0" dirty="0">
                <a:solidFill>
                  <a:srgbClr val="000000"/>
                </a:solidFill>
                <a:latin typeface="Calibri" panose="020F0502020204030204"/>
              </a:rPr>
              <a:t>1</a:t>
            </a:r>
            <a:r>
              <a:rPr kumimoji="0" lang="en-GB" sz="2000" b="1" i="0" u="none" strike="noStrike" kern="1200" cap="none" spc="0" normalizeH="0" baseline="0" noProof="0" dirty="0">
                <a:ln>
                  <a:noFill/>
                </a:ln>
                <a:solidFill>
                  <a:srgbClr val="000000"/>
                </a:solidFill>
                <a:effectLst/>
                <a:uLnTx/>
                <a:uFillTx/>
                <a:latin typeface="Calibri" panose="020F0502020204030204"/>
              </a:rPr>
              <a:t>/19</a:t>
            </a:r>
          </a:p>
        </p:txBody>
      </p:sp>
    </p:spTree>
    <p:extLst>
      <p:ext uri="{BB962C8B-B14F-4D97-AF65-F5344CB8AC3E}">
        <p14:creationId xmlns:p14="http://schemas.microsoft.com/office/powerpoint/2010/main" val="1749794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DB9CD945-3357-11FA-E2D9-50273B7296F5}"/>
              </a:ext>
            </a:extLst>
          </p:cNvPr>
          <p:cNvGraphicFramePr>
            <a:graphicFrameLocks noGrp="1"/>
          </p:cNvGraphicFramePr>
          <p:nvPr>
            <p:extLst>
              <p:ext uri="{D42A27DB-BD31-4B8C-83A1-F6EECF244321}">
                <p14:modId xmlns:p14="http://schemas.microsoft.com/office/powerpoint/2010/main" val="460077963"/>
              </p:ext>
            </p:extLst>
          </p:nvPr>
        </p:nvGraphicFramePr>
        <p:xfrm>
          <a:off x="3850199" y="312958"/>
          <a:ext cx="4363359" cy="384987"/>
        </p:xfrm>
        <a:graphic>
          <a:graphicData uri="http://schemas.openxmlformats.org/drawingml/2006/table">
            <a:tbl>
              <a:tblPr firstRow="1" firstCol="1" bandRow="1"/>
              <a:tblGrid>
                <a:gridCol w="488222">
                  <a:extLst>
                    <a:ext uri="{9D8B030D-6E8A-4147-A177-3AD203B41FA5}">
                      <a16:colId xmlns:a16="http://schemas.microsoft.com/office/drawing/2014/main" val="1240707253"/>
                    </a:ext>
                  </a:extLst>
                </a:gridCol>
                <a:gridCol w="3875137">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4 - Response B - Parts (a) - (d)</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4" name="Picture 3">
            <a:extLst>
              <a:ext uri="{FF2B5EF4-FFF2-40B4-BE49-F238E27FC236}">
                <a16:creationId xmlns:a16="http://schemas.microsoft.com/office/drawing/2014/main" id="{05CB0CB2-F234-05EC-5E89-F0CED8D45CDC}"/>
              </a:ext>
            </a:extLst>
          </p:cNvPr>
          <p:cNvPicPr>
            <a:picLocks noChangeAspect="1"/>
          </p:cNvPicPr>
          <p:nvPr/>
        </p:nvPicPr>
        <p:blipFill>
          <a:blip r:embed="rId2"/>
          <a:stretch>
            <a:fillRect/>
          </a:stretch>
        </p:blipFill>
        <p:spPr>
          <a:xfrm>
            <a:off x="3856742" y="312401"/>
            <a:ext cx="314476" cy="330200"/>
          </a:xfrm>
          <a:prstGeom prst="rect">
            <a:avLst/>
          </a:prstGeom>
        </p:spPr>
      </p:pic>
      <p:sp>
        <p:nvSpPr>
          <p:cNvPr id="2" name="Rectangle: Rounded Corners 3">
            <a:hlinkClick r:id="rId3" action="ppaction://hlinksldjump"/>
            <a:extLst>
              <a:ext uri="{FF2B5EF4-FFF2-40B4-BE49-F238E27FC236}">
                <a16:creationId xmlns:a16="http://schemas.microsoft.com/office/drawing/2014/main" id="{466F5636-6BDC-6930-EAA3-B3C72A5E19EE}"/>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pic>
        <p:nvPicPr>
          <p:cNvPr id="5" name="Picture 4" descr="A maths test paper with numbers and equations&#10;&#10;Description automatically generated with medium confidence">
            <a:extLst>
              <a:ext uri="{FF2B5EF4-FFF2-40B4-BE49-F238E27FC236}">
                <a16:creationId xmlns:a16="http://schemas.microsoft.com/office/drawing/2014/main" id="{414D0141-FC9E-C9B5-124A-2CF62D01E7AC}"/>
              </a:ext>
            </a:extLst>
          </p:cNvPr>
          <p:cNvPicPr>
            <a:picLocks noChangeAspect="1"/>
          </p:cNvPicPr>
          <p:nvPr/>
        </p:nvPicPr>
        <p:blipFill>
          <a:blip r:embed="rId4"/>
          <a:srcRect b="5295"/>
          <a:stretch/>
        </p:blipFill>
        <p:spPr>
          <a:xfrm>
            <a:off x="335361" y="526285"/>
            <a:ext cx="3118534" cy="4073752"/>
          </a:xfrm>
          <a:prstGeom prst="rect">
            <a:avLst/>
          </a:prstGeom>
          <a:ln w="25400">
            <a:noFill/>
          </a:ln>
        </p:spPr>
      </p:pic>
      <p:pic>
        <p:nvPicPr>
          <p:cNvPr id="6" name="Picture 5">
            <a:extLst>
              <a:ext uri="{FF2B5EF4-FFF2-40B4-BE49-F238E27FC236}">
                <a16:creationId xmlns:a16="http://schemas.microsoft.com/office/drawing/2014/main" id="{7F38ECDD-C346-8AC8-5745-ECD4B2245B36}"/>
              </a:ext>
            </a:extLst>
          </p:cNvPr>
          <p:cNvPicPr>
            <a:picLocks noChangeAspect="1"/>
          </p:cNvPicPr>
          <p:nvPr/>
        </p:nvPicPr>
        <p:blipFill>
          <a:blip r:embed="rId5"/>
          <a:srcRect t="75777" r="28925"/>
          <a:stretch/>
        </p:blipFill>
        <p:spPr>
          <a:xfrm>
            <a:off x="3543113" y="2275787"/>
            <a:ext cx="4020787" cy="953519"/>
          </a:xfrm>
          <a:prstGeom prst="rect">
            <a:avLst/>
          </a:prstGeom>
        </p:spPr>
      </p:pic>
      <p:pic>
        <p:nvPicPr>
          <p:cNvPr id="7" name="Picture 6">
            <a:extLst>
              <a:ext uri="{FF2B5EF4-FFF2-40B4-BE49-F238E27FC236}">
                <a16:creationId xmlns:a16="http://schemas.microsoft.com/office/drawing/2014/main" id="{976473DB-6840-20E2-565C-891A8E54FFB8}"/>
              </a:ext>
            </a:extLst>
          </p:cNvPr>
          <p:cNvPicPr>
            <a:picLocks noChangeAspect="1"/>
          </p:cNvPicPr>
          <p:nvPr/>
        </p:nvPicPr>
        <p:blipFill>
          <a:blip r:embed="rId5"/>
          <a:srcRect t="36042" b="46434"/>
          <a:stretch/>
        </p:blipFill>
        <p:spPr>
          <a:xfrm>
            <a:off x="3543113" y="1141961"/>
            <a:ext cx="4020788" cy="689810"/>
          </a:xfrm>
          <a:prstGeom prst="rect">
            <a:avLst/>
          </a:prstGeom>
        </p:spPr>
      </p:pic>
      <p:pic>
        <p:nvPicPr>
          <p:cNvPr id="8" name="Picture 7">
            <a:extLst>
              <a:ext uri="{FF2B5EF4-FFF2-40B4-BE49-F238E27FC236}">
                <a16:creationId xmlns:a16="http://schemas.microsoft.com/office/drawing/2014/main" id="{371E87BF-3F29-9D26-33B7-E924B52028F4}"/>
              </a:ext>
            </a:extLst>
          </p:cNvPr>
          <p:cNvPicPr>
            <a:picLocks noChangeAspect="1"/>
          </p:cNvPicPr>
          <p:nvPr/>
        </p:nvPicPr>
        <p:blipFill>
          <a:blip r:embed="rId6"/>
          <a:srcRect t="21445"/>
          <a:stretch/>
        </p:blipFill>
        <p:spPr>
          <a:xfrm>
            <a:off x="8063568" y="976904"/>
            <a:ext cx="3639950" cy="3172513"/>
          </a:xfrm>
          <a:prstGeom prst="rect">
            <a:avLst/>
          </a:prstGeom>
        </p:spPr>
      </p:pic>
      <p:pic>
        <p:nvPicPr>
          <p:cNvPr id="9" name="Picture 8">
            <a:extLst>
              <a:ext uri="{FF2B5EF4-FFF2-40B4-BE49-F238E27FC236}">
                <a16:creationId xmlns:a16="http://schemas.microsoft.com/office/drawing/2014/main" id="{5AFDB6AA-AE47-C4FD-358B-1DF44B0579DD}"/>
              </a:ext>
            </a:extLst>
          </p:cNvPr>
          <p:cNvPicPr>
            <a:picLocks noChangeAspect="1"/>
          </p:cNvPicPr>
          <p:nvPr/>
        </p:nvPicPr>
        <p:blipFill>
          <a:blip r:embed="rId7"/>
          <a:srcRect t="39280"/>
          <a:stretch/>
        </p:blipFill>
        <p:spPr>
          <a:xfrm>
            <a:off x="7854997" y="4389331"/>
            <a:ext cx="3891013" cy="953519"/>
          </a:xfrm>
          <a:prstGeom prst="rect">
            <a:avLst/>
          </a:prstGeom>
        </p:spPr>
      </p:pic>
      <p:sp>
        <p:nvSpPr>
          <p:cNvPr id="10" name="TextBox 9">
            <a:extLst>
              <a:ext uri="{FF2B5EF4-FFF2-40B4-BE49-F238E27FC236}">
                <a16:creationId xmlns:a16="http://schemas.microsoft.com/office/drawing/2014/main" id="{6655E304-F6CF-1396-C384-816232ACAA7D}"/>
              </a:ext>
            </a:extLst>
          </p:cNvPr>
          <p:cNvSpPr txBox="1"/>
          <p:nvPr/>
        </p:nvSpPr>
        <p:spPr>
          <a:xfrm>
            <a:off x="335361" y="4927834"/>
            <a:ext cx="3118534" cy="1015663"/>
          </a:xfrm>
          <a:prstGeom prst="rect">
            <a:avLst/>
          </a:prstGeom>
          <a:solidFill>
            <a:schemeClr val="accent2">
              <a:lumMod val="20000"/>
              <a:lumOff val="8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srgbClr val="000000"/>
                </a:solidFill>
                <a:effectLst/>
                <a:uLnTx/>
                <a:uFillTx/>
                <a:latin typeface="Calibri" panose="020F0502020204030204"/>
                <a:ea typeface="+mn-ea"/>
                <a:cs typeface="+mn-cs"/>
              </a:rPr>
              <a:t>Part (a)</a:t>
            </a:r>
          </a:p>
          <a:p>
            <a:pPr lvl="0"/>
            <a:r>
              <a:rPr lang="en-GB" sz="1500" dirty="0">
                <a:solidFill>
                  <a:srgbClr val="000000"/>
                </a:solidFill>
              </a:rPr>
              <a:t>A0: This is the complement of the probability and as such cannot be awarded the mark</a:t>
            </a:r>
            <a:endParaRPr kumimoji="0" lang="en-GB" sz="15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11" name="Rectangle: Rounded Corners 26">
            <a:extLst>
              <a:ext uri="{FF2B5EF4-FFF2-40B4-BE49-F238E27FC236}">
                <a16:creationId xmlns:a16="http://schemas.microsoft.com/office/drawing/2014/main" id="{83239586-E9E4-1AEA-156F-1871B4C89519}"/>
              </a:ext>
            </a:extLst>
          </p:cNvPr>
          <p:cNvSpPr/>
          <p:nvPr/>
        </p:nvSpPr>
        <p:spPr>
          <a:xfrm>
            <a:off x="4171312" y="976904"/>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A0</a:t>
            </a:r>
          </a:p>
        </p:txBody>
      </p:sp>
      <p:sp>
        <p:nvSpPr>
          <p:cNvPr id="12" name="Rectangle: Rounded Corners 6">
            <a:extLst>
              <a:ext uri="{FF2B5EF4-FFF2-40B4-BE49-F238E27FC236}">
                <a16:creationId xmlns:a16="http://schemas.microsoft.com/office/drawing/2014/main" id="{AF48938F-1971-8E5F-71AA-2E29F879BDC4}"/>
              </a:ext>
            </a:extLst>
          </p:cNvPr>
          <p:cNvSpPr/>
          <p:nvPr/>
        </p:nvSpPr>
        <p:spPr>
          <a:xfrm>
            <a:off x="6648022" y="1770574"/>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dirty="0">
                <a:solidFill>
                  <a:srgbClr val="000000"/>
                </a:solidFill>
                <a:latin typeface="Calibri" panose="020F0502020204030204"/>
              </a:rPr>
              <a:t>0</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/1</a:t>
            </a:r>
          </a:p>
        </p:txBody>
      </p:sp>
      <p:sp>
        <p:nvSpPr>
          <p:cNvPr id="13" name="TextBox 12">
            <a:extLst>
              <a:ext uri="{FF2B5EF4-FFF2-40B4-BE49-F238E27FC236}">
                <a16:creationId xmlns:a16="http://schemas.microsoft.com/office/drawing/2014/main" id="{1B744E1B-AA37-AB8B-6E47-84DAEBA70256}"/>
              </a:ext>
            </a:extLst>
          </p:cNvPr>
          <p:cNvSpPr txBox="1"/>
          <p:nvPr/>
        </p:nvSpPr>
        <p:spPr>
          <a:xfrm>
            <a:off x="3806595" y="3587932"/>
            <a:ext cx="2488726" cy="553998"/>
          </a:xfrm>
          <a:prstGeom prst="rect">
            <a:avLst/>
          </a:prstGeom>
          <a:solidFill>
            <a:schemeClr val="tx2">
              <a:lumMod val="20000"/>
              <a:lumOff val="8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srgbClr val="000000"/>
                </a:solidFill>
                <a:effectLst/>
                <a:uLnTx/>
                <a:uFillTx/>
                <a:latin typeface="Calibri" panose="020F0502020204030204"/>
                <a:ea typeface="+mn-ea"/>
                <a:cs typeface="+mn-cs"/>
              </a:rPr>
              <a:t>Part (b)</a:t>
            </a:r>
          </a:p>
          <a:p>
            <a:pPr lvl="0"/>
            <a:r>
              <a:rPr lang="en-GB" sz="1500" dirty="0">
                <a:solidFill>
                  <a:srgbClr val="000000"/>
                </a:solidFill>
              </a:rPr>
              <a:t>M1A1: Fully correct solution </a:t>
            </a:r>
            <a:endParaRPr kumimoji="0" lang="en-GB" sz="15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14" name="Rectangle: Rounded Corners 6">
            <a:extLst>
              <a:ext uri="{FF2B5EF4-FFF2-40B4-BE49-F238E27FC236}">
                <a16:creationId xmlns:a16="http://schemas.microsoft.com/office/drawing/2014/main" id="{2BD47090-627E-E0FE-6F4D-A3C03C74FEC4}"/>
              </a:ext>
            </a:extLst>
          </p:cNvPr>
          <p:cNvSpPr/>
          <p:nvPr/>
        </p:nvSpPr>
        <p:spPr>
          <a:xfrm>
            <a:off x="6546384" y="3009385"/>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noProof="0" dirty="0">
                <a:solidFill>
                  <a:srgbClr val="000000"/>
                </a:solidFill>
                <a:latin typeface="Calibri" panose="020F0502020204030204"/>
              </a:rPr>
              <a:t>2</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/2</a:t>
            </a:r>
          </a:p>
        </p:txBody>
      </p:sp>
      <p:sp>
        <p:nvSpPr>
          <p:cNvPr id="15" name="TextBox 14">
            <a:extLst>
              <a:ext uri="{FF2B5EF4-FFF2-40B4-BE49-F238E27FC236}">
                <a16:creationId xmlns:a16="http://schemas.microsoft.com/office/drawing/2014/main" id="{3BF3AEEB-EFEE-A076-00D8-7B99B62139D6}"/>
              </a:ext>
            </a:extLst>
          </p:cNvPr>
          <p:cNvSpPr txBox="1"/>
          <p:nvPr/>
        </p:nvSpPr>
        <p:spPr>
          <a:xfrm>
            <a:off x="3757412" y="4684128"/>
            <a:ext cx="3794068" cy="2169825"/>
          </a:xfrm>
          <a:prstGeom prst="rect">
            <a:avLst/>
          </a:prstGeom>
          <a:solidFill>
            <a:schemeClr val="tx2">
              <a:lumMod val="20000"/>
              <a:lumOff val="8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srgbClr val="000000"/>
                </a:solidFill>
                <a:effectLst/>
                <a:uLnTx/>
                <a:uFillTx/>
                <a:latin typeface="Calibri" panose="020F0502020204030204"/>
                <a:ea typeface="+mn-ea"/>
                <a:cs typeface="+mn-cs"/>
              </a:rPr>
              <a:t>Part (c)</a:t>
            </a:r>
          </a:p>
          <a:p>
            <a:pPr lvl="0"/>
            <a:r>
              <a:rPr lang="en-GB" sz="1500" dirty="0">
                <a:solidFill>
                  <a:srgbClr val="000000"/>
                </a:solidFill>
              </a:rPr>
              <a:t>B1M1A1M1E1: The candidate has correctly used a critical region approach to perform the hypothesis test. However, candidates should be encouraged to conclude that the null hypothesis has not been rejected rather than accepted and the candidate has also been allowed to round incorrectly for the critical value</a:t>
            </a:r>
            <a:endParaRPr kumimoji="0" lang="en-GB" sz="15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16" name="Rectangle: Rounded Corners 26">
            <a:extLst>
              <a:ext uri="{FF2B5EF4-FFF2-40B4-BE49-F238E27FC236}">
                <a16:creationId xmlns:a16="http://schemas.microsoft.com/office/drawing/2014/main" id="{60E433EF-3C6E-EAB9-F253-3D079FC984A2}"/>
              </a:ext>
            </a:extLst>
          </p:cNvPr>
          <p:cNvSpPr/>
          <p:nvPr/>
        </p:nvSpPr>
        <p:spPr>
          <a:xfrm>
            <a:off x="9827484" y="2380185"/>
            <a:ext cx="1548863" cy="335885"/>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lang="en-GB" sz="1100" dirty="0">
                <a:solidFill>
                  <a:srgbClr val="000000"/>
                </a:solidFill>
              </a:rPr>
              <a:t>B1M1A1M1E1</a:t>
            </a:r>
            <a:endPar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17" name="Rectangle: Rounded Corners 6">
            <a:extLst>
              <a:ext uri="{FF2B5EF4-FFF2-40B4-BE49-F238E27FC236}">
                <a16:creationId xmlns:a16="http://schemas.microsoft.com/office/drawing/2014/main" id="{F41F06C1-C4F4-DC6E-435C-983CEB5824C0}"/>
              </a:ext>
            </a:extLst>
          </p:cNvPr>
          <p:cNvSpPr/>
          <p:nvPr/>
        </p:nvSpPr>
        <p:spPr>
          <a:xfrm>
            <a:off x="9871259" y="477501"/>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dirty="0">
                <a:solidFill>
                  <a:srgbClr val="000000"/>
                </a:solidFill>
                <a:latin typeface="Calibri" panose="020F0502020204030204"/>
              </a:rPr>
              <a:t>5</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/5</a:t>
            </a:r>
          </a:p>
        </p:txBody>
      </p:sp>
      <p:sp>
        <p:nvSpPr>
          <p:cNvPr id="19" name="TextBox 18">
            <a:extLst>
              <a:ext uri="{FF2B5EF4-FFF2-40B4-BE49-F238E27FC236}">
                <a16:creationId xmlns:a16="http://schemas.microsoft.com/office/drawing/2014/main" id="{8A77CB42-5E97-EE1F-F2F1-A29F7BC6CE0E}"/>
              </a:ext>
            </a:extLst>
          </p:cNvPr>
          <p:cNvSpPr txBox="1"/>
          <p:nvPr/>
        </p:nvSpPr>
        <p:spPr>
          <a:xfrm>
            <a:off x="7649189" y="5502649"/>
            <a:ext cx="4381500" cy="1246495"/>
          </a:xfrm>
          <a:prstGeom prst="rect">
            <a:avLst/>
          </a:prstGeom>
          <a:solidFill>
            <a:schemeClr val="tx2">
              <a:lumMod val="20000"/>
              <a:lumOff val="8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srgbClr val="000000"/>
                </a:solidFill>
                <a:effectLst/>
                <a:uLnTx/>
                <a:uFillTx/>
                <a:latin typeface="Calibri" panose="020F0502020204030204"/>
                <a:ea typeface="+mn-ea"/>
                <a:cs typeface="+mn-cs"/>
              </a:rPr>
              <a:t>Part (d)</a:t>
            </a:r>
          </a:p>
          <a:p>
            <a:r>
              <a:rPr lang="en-GB" sz="1500" dirty="0">
                <a:solidFill>
                  <a:srgbClr val="000000"/>
                </a:solidFill>
              </a:rPr>
              <a:t>E1E0: The candidate has been awarded one mark for identifying that the sample needs to be selected randomly however they have not identified a reason why it is not random</a:t>
            </a:r>
          </a:p>
        </p:txBody>
      </p:sp>
      <p:sp>
        <p:nvSpPr>
          <p:cNvPr id="20" name="Rectangle: Rounded Corners 26">
            <a:extLst>
              <a:ext uri="{FF2B5EF4-FFF2-40B4-BE49-F238E27FC236}">
                <a16:creationId xmlns:a16="http://schemas.microsoft.com/office/drawing/2014/main" id="{D9023322-197D-F9AA-F4B4-FA6EE79780C3}"/>
              </a:ext>
            </a:extLst>
          </p:cNvPr>
          <p:cNvSpPr/>
          <p:nvPr/>
        </p:nvSpPr>
        <p:spPr>
          <a:xfrm>
            <a:off x="7854997" y="4149417"/>
            <a:ext cx="529699" cy="383564"/>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1100" noProof="0" dirty="0">
                <a:solidFill>
                  <a:srgbClr val="000000"/>
                </a:solidFill>
                <a:latin typeface="Calibri" panose="020F0502020204030204"/>
              </a:rPr>
              <a:t>E</a:t>
            </a:r>
            <a:r>
              <a:rPr lang="en-GB" sz="1100" dirty="0">
                <a:solidFill>
                  <a:srgbClr val="000000"/>
                </a:solidFill>
                <a:latin typeface="Calibri" panose="020F0502020204030204"/>
              </a:rPr>
              <a:t>1</a:t>
            </a: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E0</a:t>
            </a:r>
          </a:p>
        </p:txBody>
      </p:sp>
      <p:sp>
        <p:nvSpPr>
          <p:cNvPr id="21" name="Rectangle: Rounded Corners 6">
            <a:extLst>
              <a:ext uri="{FF2B5EF4-FFF2-40B4-BE49-F238E27FC236}">
                <a16:creationId xmlns:a16="http://schemas.microsoft.com/office/drawing/2014/main" id="{E2076D99-0BB0-A3BC-F2E8-26456A29C77B}"/>
              </a:ext>
            </a:extLst>
          </p:cNvPr>
          <p:cNvSpPr/>
          <p:nvPr/>
        </p:nvSpPr>
        <p:spPr>
          <a:xfrm>
            <a:off x="10947486" y="4028005"/>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dirty="0">
                <a:solidFill>
                  <a:srgbClr val="000000"/>
                </a:solidFill>
                <a:latin typeface="Calibri" panose="020F0502020204030204"/>
              </a:rPr>
              <a:t>1</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/2</a:t>
            </a:r>
          </a:p>
        </p:txBody>
      </p:sp>
      <p:sp>
        <p:nvSpPr>
          <p:cNvPr id="22" name="Rectangle: Rounded Corners 26">
            <a:extLst>
              <a:ext uri="{FF2B5EF4-FFF2-40B4-BE49-F238E27FC236}">
                <a16:creationId xmlns:a16="http://schemas.microsoft.com/office/drawing/2014/main" id="{742B2320-33C9-434D-503E-4DD8403BDF47}"/>
              </a:ext>
            </a:extLst>
          </p:cNvPr>
          <p:cNvSpPr/>
          <p:nvPr/>
        </p:nvSpPr>
        <p:spPr>
          <a:xfrm>
            <a:off x="3702689" y="2010075"/>
            <a:ext cx="622581" cy="370109"/>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1100" dirty="0">
                <a:solidFill>
                  <a:srgbClr val="000000"/>
                </a:solidFill>
                <a:latin typeface="Calibri" panose="020F0502020204030204"/>
              </a:rPr>
              <a:t>M1A</a:t>
            </a: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1</a:t>
            </a:r>
          </a:p>
        </p:txBody>
      </p:sp>
    </p:spTree>
    <p:extLst>
      <p:ext uri="{BB962C8B-B14F-4D97-AF65-F5344CB8AC3E}">
        <p14:creationId xmlns:p14="http://schemas.microsoft.com/office/powerpoint/2010/main" val="2479810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P spid="17" grpId="0" animBg="1"/>
      <p:bldP spid="19" grpId="0" animBg="1"/>
      <p:bldP spid="20" grpId="0" animBg="1"/>
      <p:bldP spid="21" grpId="0" animBg="1"/>
      <p:bldP spid="2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DB9CD945-3357-11FA-E2D9-50273B7296F5}"/>
              </a:ext>
            </a:extLst>
          </p:cNvPr>
          <p:cNvGraphicFramePr>
            <a:graphicFrameLocks noGrp="1"/>
          </p:cNvGraphicFramePr>
          <p:nvPr>
            <p:extLst>
              <p:ext uri="{D42A27DB-BD31-4B8C-83A1-F6EECF244321}">
                <p14:modId xmlns:p14="http://schemas.microsoft.com/office/powerpoint/2010/main" val="2442501407"/>
              </p:ext>
            </p:extLst>
          </p:nvPr>
        </p:nvGraphicFramePr>
        <p:xfrm>
          <a:off x="3850199" y="312958"/>
          <a:ext cx="4363359" cy="384987"/>
        </p:xfrm>
        <a:graphic>
          <a:graphicData uri="http://schemas.openxmlformats.org/drawingml/2006/table">
            <a:tbl>
              <a:tblPr firstRow="1" firstCol="1" bandRow="1"/>
              <a:tblGrid>
                <a:gridCol w="488222">
                  <a:extLst>
                    <a:ext uri="{9D8B030D-6E8A-4147-A177-3AD203B41FA5}">
                      <a16:colId xmlns:a16="http://schemas.microsoft.com/office/drawing/2014/main" val="1240707253"/>
                    </a:ext>
                  </a:extLst>
                </a:gridCol>
                <a:gridCol w="3875137">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4 - Response B - Parts (e) - (g)</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4" name="Picture 3">
            <a:extLst>
              <a:ext uri="{FF2B5EF4-FFF2-40B4-BE49-F238E27FC236}">
                <a16:creationId xmlns:a16="http://schemas.microsoft.com/office/drawing/2014/main" id="{05CB0CB2-F234-05EC-5E89-F0CED8D45CDC}"/>
              </a:ext>
            </a:extLst>
          </p:cNvPr>
          <p:cNvPicPr>
            <a:picLocks noChangeAspect="1"/>
          </p:cNvPicPr>
          <p:nvPr/>
        </p:nvPicPr>
        <p:blipFill>
          <a:blip r:embed="rId2"/>
          <a:stretch>
            <a:fillRect/>
          </a:stretch>
        </p:blipFill>
        <p:spPr>
          <a:xfrm>
            <a:off x="3856742" y="312401"/>
            <a:ext cx="314476" cy="330200"/>
          </a:xfrm>
          <a:prstGeom prst="rect">
            <a:avLst/>
          </a:prstGeom>
        </p:spPr>
      </p:pic>
      <p:sp>
        <p:nvSpPr>
          <p:cNvPr id="2" name="Rectangle: Rounded Corners 3">
            <a:hlinkClick r:id="rId3" action="ppaction://hlinksldjump"/>
            <a:extLst>
              <a:ext uri="{FF2B5EF4-FFF2-40B4-BE49-F238E27FC236}">
                <a16:creationId xmlns:a16="http://schemas.microsoft.com/office/drawing/2014/main" id="{466F5636-6BDC-6930-EAA3-B3C72A5E19EE}"/>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pic>
        <p:nvPicPr>
          <p:cNvPr id="6" name="Picture 5" descr="A white sheet with black text&#10;&#10;Description automatically generated">
            <a:extLst>
              <a:ext uri="{FF2B5EF4-FFF2-40B4-BE49-F238E27FC236}">
                <a16:creationId xmlns:a16="http://schemas.microsoft.com/office/drawing/2014/main" id="{DB0CD3D9-3DB2-33EB-4FC8-E606A9A6AB8F}"/>
              </a:ext>
            </a:extLst>
          </p:cNvPr>
          <p:cNvPicPr>
            <a:picLocks noChangeAspect="1"/>
          </p:cNvPicPr>
          <p:nvPr/>
        </p:nvPicPr>
        <p:blipFill>
          <a:blip r:embed="rId4"/>
          <a:stretch>
            <a:fillRect/>
          </a:stretch>
        </p:blipFill>
        <p:spPr>
          <a:xfrm>
            <a:off x="552527" y="312401"/>
            <a:ext cx="2960693" cy="3913331"/>
          </a:xfrm>
          <a:prstGeom prst="rect">
            <a:avLst/>
          </a:prstGeom>
        </p:spPr>
      </p:pic>
      <p:pic>
        <p:nvPicPr>
          <p:cNvPr id="7" name="Picture 6">
            <a:extLst>
              <a:ext uri="{FF2B5EF4-FFF2-40B4-BE49-F238E27FC236}">
                <a16:creationId xmlns:a16="http://schemas.microsoft.com/office/drawing/2014/main" id="{C3C922F1-8F26-711A-C13C-46E81A16E134}"/>
              </a:ext>
            </a:extLst>
          </p:cNvPr>
          <p:cNvPicPr>
            <a:picLocks noChangeAspect="1"/>
          </p:cNvPicPr>
          <p:nvPr/>
        </p:nvPicPr>
        <p:blipFill>
          <a:blip r:embed="rId5"/>
          <a:stretch>
            <a:fillRect/>
          </a:stretch>
        </p:blipFill>
        <p:spPr>
          <a:xfrm>
            <a:off x="3856742" y="906176"/>
            <a:ext cx="4149123" cy="1625600"/>
          </a:xfrm>
          <a:prstGeom prst="rect">
            <a:avLst/>
          </a:prstGeom>
        </p:spPr>
      </p:pic>
      <p:pic>
        <p:nvPicPr>
          <p:cNvPr id="8" name="Picture 7">
            <a:extLst>
              <a:ext uri="{FF2B5EF4-FFF2-40B4-BE49-F238E27FC236}">
                <a16:creationId xmlns:a16="http://schemas.microsoft.com/office/drawing/2014/main" id="{C3A966DC-29F4-0B87-CE5B-B900B4FE0026}"/>
              </a:ext>
            </a:extLst>
          </p:cNvPr>
          <p:cNvPicPr>
            <a:picLocks noChangeAspect="1"/>
          </p:cNvPicPr>
          <p:nvPr/>
        </p:nvPicPr>
        <p:blipFill>
          <a:blip r:embed="rId6"/>
          <a:stretch>
            <a:fillRect/>
          </a:stretch>
        </p:blipFill>
        <p:spPr>
          <a:xfrm>
            <a:off x="3946498" y="2477703"/>
            <a:ext cx="4042006" cy="2567804"/>
          </a:xfrm>
          <a:prstGeom prst="rect">
            <a:avLst/>
          </a:prstGeom>
        </p:spPr>
      </p:pic>
      <p:pic>
        <p:nvPicPr>
          <p:cNvPr id="9" name="Picture 8">
            <a:extLst>
              <a:ext uri="{FF2B5EF4-FFF2-40B4-BE49-F238E27FC236}">
                <a16:creationId xmlns:a16="http://schemas.microsoft.com/office/drawing/2014/main" id="{C0EEB761-E932-D717-327E-E4131AD1EA6D}"/>
              </a:ext>
            </a:extLst>
          </p:cNvPr>
          <p:cNvPicPr>
            <a:picLocks noChangeAspect="1"/>
          </p:cNvPicPr>
          <p:nvPr/>
        </p:nvPicPr>
        <p:blipFill>
          <a:blip r:embed="rId7"/>
          <a:stretch>
            <a:fillRect/>
          </a:stretch>
        </p:blipFill>
        <p:spPr>
          <a:xfrm>
            <a:off x="8336301" y="2477703"/>
            <a:ext cx="3641558" cy="1127760"/>
          </a:xfrm>
          <a:prstGeom prst="rect">
            <a:avLst/>
          </a:prstGeom>
        </p:spPr>
      </p:pic>
      <p:sp>
        <p:nvSpPr>
          <p:cNvPr id="10" name="TextBox 9">
            <a:extLst>
              <a:ext uri="{FF2B5EF4-FFF2-40B4-BE49-F238E27FC236}">
                <a16:creationId xmlns:a16="http://schemas.microsoft.com/office/drawing/2014/main" id="{EF9536D6-0A03-6AFF-413E-62975675D7D4}"/>
              </a:ext>
            </a:extLst>
          </p:cNvPr>
          <p:cNvSpPr txBox="1"/>
          <p:nvPr/>
        </p:nvSpPr>
        <p:spPr>
          <a:xfrm>
            <a:off x="335361" y="4927834"/>
            <a:ext cx="3118534" cy="1015663"/>
          </a:xfrm>
          <a:prstGeom prst="rect">
            <a:avLst/>
          </a:prstGeom>
          <a:solidFill>
            <a:schemeClr val="accent2">
              <a:lumMod val="20000"/>
              <a:lumOff val="8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srgbClr val="000000"/>
                </a:solidFill>
                <a:effectLst/>
                <a:uLnTx/>
                <a:uFillTx/>
                <a:latin typeface="Calibri" panose="020F0502020204030204"/>
                <a:ea typeface="+mn-ea"/>
                <a:cs typeface="+mn-cs"/>
              </a:rPr>
              <a:t>Part (e)</a:t>
            </a:r>
          </a:p>
          <a:p>
            <a:pPr lvl="0"/>
            <a:r>
              <a:rPr lang="en-GB" sz="1500" dirty="0">
                <a:solidFill>
                  <a:srgbClr val="000000"/>
                </a:solidFill>
              </a:rPr>
              <a:t>E0E0E0E0: The candidate has not correctly defined either a parameter or a statistic</a:t>
            </a:r>
            <a:endParaRPr kumimoji="0" lang="en-GB" sz="15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11" name="Rectangle: Rounded Corners 26">
            <a:extLst>
              <a:ext uri="{FF2B5EF4-FFF2-40B4-BE49-F238E27FC236}">
                <a16:creationId xmlns:a16="http://schemas.microsoft.com/office/drawing/2014/main" id="{B61E891F-DFFE-9567-B795-6602F390398E}"/>
              </a:ext>
            </a:extLst>
          </p:cNvPr>
          <p:cNvSpPr/>
          <p:nvPr/>
        </p:nvSpPr>
        <p:spPr>
          <a:xfrm>
            <a:off x="6790482" y="2155965"/>
            <a:ext cx="1287778" cy="344877"/>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lang="en-GB" sz="1100" dirty="0">
                <a:solidFill>
                  <a:srgbClr val="000000"/>
                </a:solidFill>
              </a:rPr>
              <a:t>E0E0E0E0</a:t>
            </a:r>
            <a:endPar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0DA181DD-395A-0FC2-715C-AA6D9521C4DC}"/>
              </a:ext>
            </a:extLst>
          </p:cNvPr>
          <p:cNvSpPr txBox="1"/>
          <p:nvPr/>
        </p:nvSpPr>
        <p:spPr>
          <a:xfrm>
            <a:off x="3885012" y="5089417"/>
            <a:ext cx="5651904" cy="1708160"/>
          </a:xfrm>
          <a:prstGeom prst="rect">
            <a:avLst/>
          </a:prstGeom>
          <a:solidFill>
            <a:schemeClr val="tx2">
              <a:lumMod val="20000"/>
              <a:lumOff val="8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srgbClr val="000000"/>
                </a:solidFill>
                <a:effectLst/>
                <a:uLnTx/>
                <a:uFillTx/>
                <a:latin typeface="Calibri" panose="020F0502020204030204"/>
                <a:ea typeface="+mn-ea"/>
                <a:cs typeface="+mn-cs"/>
              </a:rPr>
              <a:t>Part (f)</a:t>
            </a:r>
          </a:p>
          <a:p>
            <a:r>
              <a:rPr lang="en-GB" sz="1500" dirty="0">
                <a:solidFill>
                  <a:srgbClr val="000000"/>
                </a:solidFill>
              </a:rPr>
              <a:t>B1M1A1: These marks were awarded as the candidate has stated 0.064. The candidate has apparently used trial and error to arrive at this solution which is awarded full marks. Candidates should however be encouraged to state the variance as the parameter for the Normal distribution rather than the standard deviation when using the bracket notation</a:t>
            </a:r>
            <a:endParaRPr kumimoji="0" lang="en-GB" sz="15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13" name="Rectangle: Rounded Corners 26">
            <a:extLst>
              <a:ext uri="{FF2B5EF4-FFF2-40B4-BE49-F238E27FC236}">
                <a16:creationId xmlns:a16="http://schemas.microsoft.com/office/drawing/2014/main" id="{A3AFBAE9-0BF1-24C4-D8D3-31D0EE6C1689}"/>
              </a:ext>
            </a:extLst>
          </p:cNvPr>
          <p:cNvSpPr/>
          <p:nvPr/>
        </p:nvSpPr>
        <p:spPr>
          <a:xfrm>
            <a:off x="6967479" y="4591949"/>
            <a:ext cx="1031843" cy="335885"/>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lang="en-GB" sz="1100" dirty="0">
                <a:solidFill>
                  <a:srgbClr val="000000"/>
                </a:solidFill>
              </a:rPr>
              <a:t>B1M1A1</a:t>
            </a:r>
            <a:endPar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14" name="Rectangle: Rounded Corners 6">
            <a:extLst>
              <a:ext uri="{FF2B5EF4-FFF2-40B4-BE49-F238E27FC236}">
                <a16:creationId xmlns:a16="http://schemas.microsoft.com/office/drawing/2014/main" id="{F5A6E645-E199-1703-395D-BCA8AC8E3E57}"/>
              </a:ext>
            </a:extLst>
          </p:cNvPr>
          <p:cNvSpPr/>
          <p:nvPr/>
        </p:nvSpPr>
        <p:spPr>
          <a:xfrm>
            <a:off x="6967479" y="783679"/>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dirty="0">
                <a:solidFill>
                  <a:srgbClr val="000000"/>
                </a:solidFill>
                <a:latin typeface="Calibri" panose="020F0502020204030204"/>
              </a:rPr>
              <a:t>0</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/4</a:t>
            </a:r>
          </a:p>
        </p:txBody>
      </p:sp>
      <p:sp>
        <p:nvSpPr>
          <p:cNvPr id="15" name="Rectangle: Rounded Corners 6">
            <a:extLst>
              <a:ext uri="{FF2B5EF4-FFF2-40B4-BE49-F238E27FC236}">
                <a16:creationId xmlns:a16="http://schemas.microsoft.com/office/drawing/2014/main" id="{5D8016A6-4A26-2176-E38E-66539849E116}"/>
              </a:ext>
            </a:extLst>
          </p:cNvPr>
          <p:cNvSpPr/>
          <p:nvPr/>
        </p:nvSpPr>
        <p:spPr>
          <a:xfrm>
            <a:off x="7361619" y="3595232"/>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noProof="0" dirty="0">
                <a:solidFill>
                  <a:srgbClr val="000000"/>
                </a:solidFill>
                <a:latin typeface="Calibri" panose="020F0502020204030204"/>
              </a:rPr>
              <a:t>3</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/3</a:t>
            </a:r>
          </a:p>
        </p:txBody>
      </p:sp>
      <p:sp>
        <p:nvSpPr>
          <p:cNvPr id="16" name="TextBox 15">
            <a:extLst>
              <a:ext uri="{FF2B5EF4-FFF2-40B4-BE49-F238E27FC236}">
                <a16:creationId xmlns:a16="http://schemas.microsoft.com/office/drawing/2014/main" id="{CADD56C9-BCA1-9129-16F4-CED0A3F38DF5}"/>
              </a:ext>
            </a:extLst>
          </p:cNvPr>
          <p:cNvSpPr txBox="1"/>
          <p:nvPr/>
        </p:nvSpPr>
        <p:spPr>
          <a:xfrm>
            <a:off x="8213558" y="1329761"/>
            <a:ext cx="3728299" cy="1015663"/>
          </a:xfrm>
          <a:prstGeom prst="rect">
            <a:avLst/>
          </a:prstGeom>
          <a:solidFill>
            <a:schemeClr val="tx2">
              <a:lumMod val="20000"/>
              <a:lumOff val="8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srgbClr val="000000"/>
                </a:solidFill>
                <a:effectLst/>
                <a:uLnTx/>
                <a:uFillTx/>
                <a:latin typeface="Calibri" panose="020F0502020204030204"/>
                <a:ea typeface="+mn-ea"/>
                <a:cs typeface="+mn-cs"/>
              </a:rPr>
              <a:t>Part (g)</a:t>
            </a:r>
          </a:p>
          <a:p>
            <a:r>
              <a:rPr lang="en-GB" sz="1500" dirty="0">
                <a:solidFill>
                  <a:srgbClr val="000000"/>
                </a:solidFill>
              </a:rPr>
              <a:t>E1E0: A bell shaped curve is by definition symmetrical so this response can only be awarded the first mark. </a:t>
            </a:r>
            <a:endParaRPr kumimoji="0" lang="en-GB" sz="15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17" name="Rectangle: Rounded Corners 6">
            <a:extLst>
              <a:ext uri="{FF2B5EF4-FFF2-40B4-BE49-F238E27FC236}">
                <a16:creationId xmlns:a16="http://schemas.microsoft.com/office/drawing/2014/main" id="{87B5224D-D226-8FC1-2F56-87ABCA960C1C}"/>
              </a:ext>
            </a:extLst>
          </p:cNvPr>
          <p:cNvSpPr/>
          <p:nvPr/>
        </p:nvSpPr>
        <p:spPr>
          <a:xfrm>
            <a:off x="9034368" y="3717689"/>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dirty="0">
                <a:solidFill>
                  <a:srgbClr val="000000"/>
                </a:solidFill>
                <a:latin typeface="Calibri" panose="020F0502020204030204"/>
              </a:rPr>
              <a:t>1</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/2</a:t>
            </a:r>
          </a:p>
        </p:txBody>
      </p:sp>
      <p:sp>
        <p:nvSpPr>
          <p:cNvPr id="18" name="Rectangle: Rounded Corners 6">
            <a:extLst>
              <a:ext uri="{FF2B5EF4-FFF2-40B4-BE49-F238E27FC236}">
                <a16:creationId xmlns:a16="http://schemas.microsoft.com/office/drawing/2014/main" id="{67EF5C18-E911-734E-82B4-2AE818A525E1}"/>
              </a:ext>
            </a:extLst>
          </p:cNvPr>
          <p:cNvSpPr/>
          <p:nvPr/>
        </p:nvSpPr>
        <p:spPr>
          <a:xfrm>
            <a:off x="10222364" y="5279560"/>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b="1" noProof="0" dirty="0">
                <a:solidFill>
                  <a:srgbClr val="000000"/>
                </a:solidFill>
                <a:latin typeface="Calibri" panose="020F0502020204030204"/>
              </a:rPr>
              <a:t>12</a:t>
            </a:r>
            <a:r>
              <a:rPr kumimoji="0" lang="en-GB" sz="2000" b="1" i="0" u="none" strike="noStrike" kern="1200" cap="none" spc="0" normalizeH="0" baseline="0" noProof="0" dirty="0">
                <a:ln>
                  <a:noFill/>
                </a:ln>
                <a:solidFill>
                  <a:srgbClr val="000000"/>
                </a:solidFill>
                <a:effectLst/>
                <a:uLnTx/>
                <a:uFillTx/>
                <a:latin typeface="Calibri" panose="020F0502020204030204"/>
              </a:rPr>
              <a:t>/19</a:t>
            </a:r>
          </a:p>
        </p:txBody>
      </p:sp>
      <p:sp>
        <p:nvSpPr>
          <p:cNvPr id="19" name="Rectangle: Rounded Corners 26">
            <a:extLst>
              <a:ext uri="{FF2B5EF4-FFF2-40B4-BE49-F238E27FC236}">
                <a16:creationId xmlns:a16="http://schemas.microsoft.com/office/drawing/2014/main" id="{233CD7B2-BC23-FB10-7CEE-E01261B8CBA8}"/>
              </a:ext>
            </a:extLst>
          </p:cNvPr>
          <p:cNvSpPr/>
          <p:nvPr/>
        </p:nvSpPr>
        <p:spPr>
          <a:xfrm>
            <a:off x="10994751" y="3406366"/>
            <a:ext cx="763192" cy="462122"/>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lang="en-GB" sz="1100" noProof="0" dirty="0">
                <a:solidFill>
                  <a:srgbClr val="000000"/>
                </a:solidFill>
              </a:rPr>
              <a:t>E1E0</a:t>
            </a:r>
            <a:endPar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69211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DB9CD945-3357-11FA-E2D9-50273B7296F5}"/>
              </a:ext>
            </a:extLst>
          </p:cNvPr>
          <p:cNvGraphicFramePr>
            <a:graphicFrameLocks noGrp="1"/>
          </p:cNvGraphicFramePr>
          <p:nvPr>
            <p:extLst>
              <p:ext uri="{D42A27DB-BD31-4B8C-83A1-F6EECF244321}">
                <p14:modId xmlns:p14="http://schemas.microsoft.com/office/powerpoint/2010/main" val="2094738199"/>
              </p:ext>
            </p:extLst>
          </p:nvPr>
        </p:nvGraphicFramePr>
        <p:xfrm>
          <a:off x="3850199" y="312958"/>
          <a:ext cx="4315233" cy="384987"/>
        </p:xfrm>
        <a:graphic>
          <a:graphicData uri="http://schemas.openxmlformats.org/drawingml/2006/table">
            <a:tbl>
              <a:tblPr firstRow="1" firstCol="1" bandRow="1"/>
              <a:tblGrid>
                <a:gridCol w="482837">
                  <a:extLst>
                    <a:ext uri="{9D8B030D-6E8A-4147-A177-3AD203B41FA5}">
                      <a16:colId xmlns:a16="http://schemas.microsoft.com/office/drawing/2014/main" val="1240707253"/>
                    </a:ext>
                  </a:extLst>
                </a:gridCol>
                <a:gridCol w="3832396">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4 - Response C - Parts (a) - (d)</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4" name="Picture 3">
            <a:extLst>
              <a:ext uri="{FF2B5EF4-FFF2-40B4-BE49-F238E27FC236}">
                <a16:creationId xmlns:a16="http://schemas.microsoft.com/office/drawing/2014/main" id="{05CB0CB2-F234-05EC-5E89-F0CED8D45CDC}"/>
              </a:ext>
            </a:extLst>
          </p:cNvPr>
          <p:cNvPicPr>
            <a:picLocks noChangeAspect="1"/>
          </p:cNvPicPr>
          <p:nvPr/>
        </p:nvPicPr>
        <p:blipFill>
          <a:blip r:embed="rId2"/>
          <a:stretch>
            <a:fillRect/>
          </a:stretch>
        </p:blipFill>
        <p:spPr>
          <a:xfrm>
            <a:off x="3856742" y="312401"/>
            <a:ext cx="314476" cy="330200"/>
          </a:xfrm>
          <a:prstGeom prst="rect">
            <a:avLst/>
          </a:prstGeom>
        </p:spPr>
      </p:pic>
      <p:sp>
        <p:nvSpPr>
          <p:cNvPr id="2" name="Rectangle: Rounded Corners 3">
            <a:hlinkClick r:id="rId3" action="ppaction://hlinksldjump"/>
            <a:extLst>
              <a:ext uri="{FF2B5EF4-FFF2-40B4-BE49-F238E27FC236}">
                <a16:creationId xmlns:a16="http://schemas.microsoft.com/office/drawing/2014/main" id="{466F5636-6BDC-6930-EAA3-B3C72A5E19EE}"/>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pic>
        <p:nvPicPr>
          <p:cNvPr id="5" name="Picture 4" descr="A maths test paper with numbers and equations&#10;&#10;Description automatically generated with medium confidence">
            <a:extLst>
              <a:ext uri="{FF2B5EF4-FFF2-40B4-BE49-F238E27FC236}">
                <a16:creationId xmlns:a16="http://schemas.microsoft.com/office/drawing/2014/main" id="{4D80E77F-CAB5-2507-FAF4-C94854B7A4B5}"/>
              </a:ext>
            </a:extLst>
          </p:cNvPr>
          <p:cNvPicPr>
            <a:picLocks noChangeAspect="1"/>
          </p:cNvPicPr>
          <p:nvPr/>
        </p:nvPicPr>
        <p:blipFill>
          <a:blip r:embed="rId4"/>
          <a:srcRect b="5295"/>
          <a:stretch/>
        </p:blipFill>
        <p:spPr>
          <a:xfrm>
            <a:off x="161311" y="312401"/>
            <a:ext cx="3118534" cy="4073752"/>
          </a:xfrm>
          <a:prstGeom prst="rect">
            <a:avLst/>
          </a:prstGeom>
          <a:ln w="25400">
            <a:noFill/>
          </a:ln>
        </p:spPr>
      </p:pic>
      <p:pic>
        <p:nvPicPr>
          <p:cNvPr id="6" name="Picture 5">
            <a:extLst>
              <a:ext uri="{FF2B5EF4-FFF2-40B4-BE49-F238E27FC236}">
                <a16:creationId xmlns:a16="http://schemas.microsoft.com/office/drawing/2014/main" id="{468A05D4-FD6B-CBEB-29DC-EA2B7806A9A9}"/>
              </a:ext>
            </a:extLst>
          </p:cNvPr>
          <p:cNvPicPr>
            <a:picLocks noChangeAspect="1"/>
          </p:cNvPicPr>
          <p:nvPr/>
        </p:nvPicPr>
        <p:blipFill>
          <a:blip r:embed="rId5"/>
          <a:srcRect t="27540" b="45878"/>
          <a:stretch/>
        </p:blipFill>
        <p:spPr>
          <a:xfrm>
            <a:off x="3628454" y="1105374"/>
            <a:ext cx="4000952" cy="899889"/>
          </a:xfrm>
          <a:prstGeom prst="rect">
            <a:avLst/>
          </a:prstGeom>
        </p:spPr>
      </p:pic>
      <p:pic>
        <p:nvPicPr>
          <p:cNvPr id="7" name="Picture 6">
            <a:extLst>
              <a:ext uri="{FF2B5EF4-FFF2-40B4-BE49-F238E27FC236}">
                <a16:creationId xmlns:a16="http://schemas.microsoft.com/office/drawing/2014/main" id="{2CE386D1-7920-10FF-4061-345F3F810B7D}"/>
              </a:ext>
            </a:extLst>
          </p:cNvPr>
          <p:cNvPicPr>
            <a:picLocks noChangeAspect="1"/>
          </p:cNvPicPr>
          <p:nvPr/>
        </p:nvPicPr>
        <p:blipFill>
          <a:blip r:embed="rId5"/>
          <a:srcRect l="9951" t="62028" r="14759" b="3870"/>
          <a:stretch/>
        </p:blipFill>
        <p:spPr>
          <a:xfrm>
            <a:off x="3628454" y="2194993"/>
            <a:ext cx="4000952" cy="1121712"/>
          </a:xfrm>
          <a:prstGeom prst="rect">
            <a:avLst/>
          </a:prstGeom>
        </p:spPr>
      </p:pic>
      <p:pic>
        <p:nvPicPr>
          <p:cNvPr id="8" name="Picture 7">
            <a:extLst>
              <a:ext uri="{FF2B5EF4-FFF2-40B4-BE49-F238E27FC236}">
                <a16:creationId xmlns:a16="http://schemas.microsoft.com/office/drawing/2014/main" id="{357C928B-07EC-4F9B-C5BD-B9B28D83CCE3}"/>
              </a:ext>
            </a:extLst>
          </p:cNvPr>
          <p:cNvPicPr>
            <a:picLocks noChangeAspect="1"/>
          </p:cNvPicPr>
          <p:nvPr/>
        </p:nvPicPr>
        <p:blipFill>
          <a:blip r:embed="rId6"/>
          <a:srcRect l="2672" t="23472" r="4124" b="6349"/>
          <a:stretch/>
        </p:blipFill>
        <p:spPr>
          <a:xfrm>
            <a:off x="7994057" y="931333"/>
            <a:ext cx="3641557" cy="2835888"/>
          </a:xfrm>
          <a:prstGeom prst="rect">
            <a:avLst/>
          </a:prstGeom>
        </p:spPr>
      </p:pic>
      <p:pic>
        <p:nvPicPr>
          <p:cNvPr id="9" name="Picture 8">
            <a:extLst>
              <a:ext uri="{FF2B5EF4-FFF2-40B4-BE49-F238E27FC236}">
                <a16:creationId xmlns:a16="http://schemas.microsoft.com/office/drawing/2014/main" id="{5B9C89A2-4573-E152-7089-C81E7D804582}"/>
              </a:ext>
            </a:extLst>
          </p:cNvPr>
          <p:cNvPicPr>
            <a:picLocks noChangeAspect="1"/>
          </p:cNvPicPr>
          <p:nvPr/>
        </p:nvPicPr>
        <p:blipFill rotWithShape="1">
          <a:blip r:embed="rId7"/>
          <a:srcRect l="2872" t="13632" r="4258"/>
          <a:stretch/>
        </p:blipFill>
        <p:spPr bwMode="auto">
          <a:xfrm>
            <a:off x="8165432" y="3767221"/>
            <a:ext cx="3470182" cy="1518646"/>
          </a:xfrm>
          <a:prstGeom prst="rect">
            <a:avLst/>
          </a:prstGeom>
          <a:ln>
            <a:noFill/>
          </a:ln>
          <a:extLst>
            <a:ext uri="{53640926-AAD7-44D8-BBD7-CCE9431645EC}">
              <a14:shadowObscured xmlns:a14="http://schemas.microsoft.com/office/drawing/2010/main"/>
            </a:ext>
          </a:extLst>
        </p:spPr>
      </p:pic>
      <p:sp>
        <p:nvSpPr>
          <p:cNvPr id="10" name="TextBox 9">
            <a:extLst>
              <a:ext uri="{FF2B5EF4-FFF2-40B4-BE49-F238E27FC236}">
                <a16:creationId xmlns:a16="http://schemas.microsoft.com/office/drawing/2014/main" id="{7E478D9E-13E4-C492-7D70-738FFA8A9912}"/>
              </a:ext>
            </a:extLst>
          </p:cNvPr>
          <p:cNvSpPr txBox="1"/>
          <p:nvPr/>
        </p:nvSpPr>
        <p:spPr>
          <a:xfrm>
            <a:off x="197468" y="4598463"/>
            <a:ext cx="3118534" cy="1015663"/>
          </a:xfrm>
          <a:prstGeom prst="rect">
            <a:avLst/>
          </a:prstGeom>
          <a:solidFill>
            <a:schemeClr val="accent2">
              <a:lumMod val="20000"/>
              <a:lumOff val="8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srgbClr val="000000"/>
                </a:solidFill>
                <a:effectLst/>
                <a:uLnTx/>
                <a:uFillTx/>
                <a:latin typeface="Calibri" panose="020F0502020204030204"/>
                <a:ea typeface="+mn-ea"/>
                <a:cs typeface="+mn-cs"/>
              </a:rPr>
              <a:t>Part (a)</a:t>
            </a:r>
          </a:p>
          <a:p>
            <a:pPr lvl="0"/>
            <a:r>
              <a:rPr lang="en-GB" sz="1500" dirty="0">
                <a:solidFill>
                  <a:srgbClr val="000000"/>
                </a:solidFill>
              </a:rPr>
              <a:t>A0: This is the complement of the probability and as such cannot be awarded the mark</a:t>
            </a:r>
            <a:endParaRPr kumimoji="0" lang="en-GB" sz="15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11" name="Rectangle: Rounded Corners 26">
            <a:extLst>
              <a:ext uri="{FF2B5EF4-FFF2-40B4-BE49-F238E27FC236}">
                <a16:creationId xmlns:a16="http://schemas.microsoft.com/office/drawing/2014/main" id="{AA3B1D24-2661-954D-83E8-208D14F973FE}"/>
              </a:ext>
            </a:extLst>
          </p:cNvPr>
          <p:cNvSpPr/>
          <p:nvPr/>
        </p:nvSpPr>
        <p:spPr>
          <a:xfrm>
            <a:off x="3644496" y="1618613"/>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A0</a:t>
            </a:r>
          </a:p>
        </p:txBody>
      </p:sp>
      <p:sp>
        <p:nvSpPr>
          <p:cNvPr id="12" name="Rectangle: Rounded Corners 6">
            <a:extLst>
              <a:ext uri="{FF2B5EF4-FFF2-40B4-BE49-F238E27FC236}">
                <a16:creationId xmlns:a16="http://schemas.microsoft.com/office/drawing/2014/main" id="{9776E96E-B265-6589-C51D-26ACD9D64609}"/>
              </a:ext>
            </a:extLst>
          </p:cNvPr>
          <p:cNvSpPr/>
          <p:nvPr/>
        </p:nvSpPr>
        <p:spPr>
          <a:xfrm>
            <a:off x="6806636" y="1479137"/>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dirty="0">
                <a:solidFill>
                  <a:srgbClr val="000000"/>
                </a:solidFill>
                <a:latin typeface="Calibri" panose="020F0502020204030204"/>
              </a:rPr>
              <a:t>0</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/1</a:t>
            </a:r>
          </a:p>
        </p:txBody>
      </p:sp>
      <p:sp>
        <p:nvSpPr>
          <p:cNvPr id="13" name="TextBox 12">
            <a:extLst>
              <a:ext uri="{FF2B5EF4-FFF2-40B4-BE49-F238E27FC236}">
                <a16:creationId xmlns:a16="http://schemas.microsoft.com/office/drawing/2014/main" id="{D4EDB348-EDD2-7FB8-29B7-8A0FA5BA3A6A}"/>
              </a:ext>
            </a:extLst>
          </p:cNvPr>
          <p:cNvSpPr txBox="1"/>
          <p:nvPr/>
        </p:nvSpPr>
        <p:spPr>
          <a:xfrm>
            <a:off x="197468" y="5826436"/>
            <a:ext cx="2217238" cy="553998"/>
          </a:xfrm>
          <a:prstGeom prst="rect">
            <a:avLst/>
          </a:prstGeom>
          <a:solidFill>
            <a:schemeClr val="tx2">
              <a:lumMod val="20000"/>
              <a:lumOff val="8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srgbClr val="000000"/>
                </a:solidFill>
                <a:effectLst/>
                <a:uLnTx/>
                <a:uFillTx/>
                <a:latin typeface="Calibri" panose="020F0502020204030204"/>
                <a:ea typeface="+mn-ea"/>
                <a:cs typeface="+mn-cs"/>
              </a:rPr>
              <a:t>Part (b)</a:t>
            </a:r>
          </a:p>
          <a:p>
            <a:r>
              <a:rPr lang="en-GB" sz="1500" dirty="0">
                <a:solidFill>
                  <a:srgbClr val="000000"/>
                </a:solidFill>
              </a:rPr>
              <a:t>M1: Fully correct solution </a:t>
            </a:r>
            <a:endParaRPr kumimoji="0" lang="en-GB" sz="15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14" name="Rectangle: Rounded Corners 26">
            <a:extLst>
              <a:ext uri="{FF2B5EF4-FFF2-40B4-BE49-F238E27FC236}">
                <a16:creationId xmlns:a16="http://schemas.microsoft.com/office/drawing/2014/main" id="{EEF6AED7-2B2D-EC26-A034-3CB8EE179467}"/>
              </a:ext>
            </a:extLst>
          </p:cNvPr>
          <p:cNvSpPr/>
          <p:nvPr/>
        </p:nvSpPr>
        <p:spPr>
          <a:xfrm>
            <a:off x="3548637" y="2570794"/>
            <a:ext cx="523697" cy="396995"/>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1100" dirty="0">
                <a:solidFill>
                  <a:srgbClr val="000000"/>
                </a:solidFill>
                <a:latin typeface="Calibri" panose="020F0502020204030204"/>
              </a:rPr>
              <a:t>M1</a:t>
            </a:r>
            <a:endPar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4D1B6175-9CD6-9956-3D38-E5B7DD3351C7}"/>
              </a:ext>
            </a:extLst>
          </p:cNvPr>
          <p:cNvSpPr txBox="1"/>
          <p:nvPr/>
        </p:nvSpPr>
        <p:spPr>
          <a:xfrm>
            <a:off x="197468" y="6431161"/>
            <a:ext cx="2666048" cy="323165"/>
          </a:xfrm>
          <a:prstGeom prst="rect">
            <a:avLst/>
          </a:prstGeom>
          <a:solidFill>
            <a:schemeClr val="tx2">
              <a:lumMod val="20000"/>
              <a:lumOff val="80000"/>
            </a:schemeClr>
          </a:solidFill>
        </p:spPr>
        <p:txBody>
          <a:bodyPr wrap="square" rtlCol="0">
            <a:spAutoFit/>
          </a:bodyPr>
          <a:lstStyle/>
          <a:p>
            <a:r>
              <a:rPr lang="en-GB" sz="1500" dirty="0">
                <a:solidFill>
                  <a:srgbClr val="000000"/>
                </a:solidFill>
              </a:rPr>
              <a:t>A1: Standard form is acceptable </a:t>
            </a:r>
            <a:endParaRPr kumimoji="0" lang="en-GB" sz="15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16" name="Rectangle: Rounded Corners 26">
            <a:extLst>
              <a:ext uri="{FF2B5EF4-FFF2-40B4-BE49-F238E27FC236}">
                <a16:creationId xmlns:a16="http://schemas.microsoft.com/office/drawing/2014/main" id="{98C3C7C0-0C40-ACAD-19BD-8F9920957E80}"/>
              </a:ext>
            </a:extLst>
          </p:cNvPr>
          <p:cNvSpPr/>
          <p:nvPr/>
        </p:nvSpPr>
        <p:spPr>
          <a:xfrm>
            <a:off x="7165960" y="2915746"/>
            <a:ext cx="523697" cy="396995"/>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1100" dirty="0">
                <a:solidFill>
                  <a:srgbClr val="000000"/>
                </a:solidFill>
                <a:latin typeface="Calibri" panose="020F0502020204030204"/>
              </a:rPr>
              <a:t>A1</a:t>
            </a:r>
            <a:endPar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17" name="Rectangle: Rounded Corners 6">
            <a:extLst>
              <a:ext uri="{FF2B5EF4-FFF2-40B4-BE49-F238E27FC236}">
                <a16:creationId xmlns:a16="http://schemas.microsoft.com/office/drawing/2014/main" id="{6F02E761-C15A-BDC7-BC80-EE89A91B9A97}"/>
              </a:ext>
            </a:extLst>
          </p:cNvPr>
          <p:cNvSpPr/>
          <p:nvPr/>
        </p:nvSpPr>
        <p:spPr>
          <a:xfrm>
            <a:off x="3541607" y="3325908"/>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noProof="0" dirty="0">
                <a:solidFill>
                  <a:srgbClr val="000000"/>
                </a:solidFill>
                <a:latin typeface="Calibri" panose="020F0502020204030204"/>
              </a:rPr>
              <a:t>2</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/2</a:t>
            </a:r>
          </a:p>
        </p:txBody>
      </p:sp>
      <p:sp>
        <p:nvSpPr>
          <p:cNvPr id="18" name="TextBox 17">
            <a:extLst>
              <a:ext uri="{FF2B5EF4-FFF2-40B4-BE49-F238E27FC236}">
                <a16:creationId xmlns:a16="http://schemas.microsoft.com/office/drawing/2014/main" id="{9EEC0EAB-32F9-EC25-A9C8-2EE22D87F36E}"/>
              </a:ext>
            </a:extLst>
          </p:cNvPr>
          <p:cNvSpPr txBox="1"/>
          <p:nvPr/>
        </p:nvSpPr>
        <p:spPr>
          <a:xfrm>
            <a:off x="3644496" y="4337086"/>
            <a:ext cx="3794068" cy="784830"/>
          </a:xfrm>
          <a:prstGeom prst="rect">
            <a:avLst/>
          </a:prstGeom>
          <a:solidFill>
            <a:schemeClr val="tx2">
              <a:lumMod val="20000"/>
              <a:lumOff val="8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srgbClr val="000000"/>
                </a:solidFill>
                <a:effectLst/>
                <a:uLnTx/>
                <a:uFillTx/>
                <a:latin typeface="Calibri" panose="020F0502020204030204"/>
                <a:ea typeface="+mn-ea"/>
                <a:cs typeface="+mn-cs"/>
              </a:rPr>
              <a:t>Part (c)</a:t>
            </a:r>
          </a:p>
          <a:p>
            <a:pPr lvl="0"/>
            <a:r>
              <a:rPr lang="en-GB" sz="1500" dirty="0">
                <a:solidFill>
                  <a:srgbClr val="000000"/>
                </a:solidFill>
              </a:rPr>
              <a:t>B1M1A1M1E1: This is a well written solution with every step clear </a:t>
            </a:r>
            <a:endParaRPr kumimoji="0" lang="en-GB" sz="15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19" name="Rectangle: Rounded Corners 26">
            <a:extLst>
              <a:ext uri="{FF2B5EF4-FFF2-40B4-BE49-F238E27FC236}">
                <a16:creationId xmlns:a16="http://schemas.microsoft.com/office/drawing/2014/main" id="{0D4D90E7-3A96-9ED1-E655-367A00B63F16}"/>
              </a:ext>
            </a:extLst>
          </p:cNvPr>
          <p:cNvSpPr/>
          <p:nvPr/>
        </p:nvSpPr>
        <p:spPr>
          <a:xfrm>
            <a:off x="8351660" y="560867"/>
            <a:ext cx="1548863" cy="335885"/>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lang="en-GB" sz="1100" dirty="0">
                <a:solidFill>
                  <a:srgbClr val="000000"/>
                </a:solidFill>
              </a:rPr>
              <a:t>B1M1A1M1E1</a:t>
            </a:r>
            <a:endPar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20" name="Rectangle: Rounded Corners 6">
            <a:extLst>
              <a:ext uri="{FF2B5EF4-FFF2-40B4-BE49-F238E27FC236}">
                <a16:creationId xmlns:a16="http://schemas.microsoft.com/office/drawing/2014/main" id="{561E0EA1-7F99-961B-29CA-4801EDB82CA6}"/>
              </a:ext>
            </a:extLst>
          </p:cNvPr>
          <p:cNvSpPr/>
          <p:nvPr/>
        </p:nvSpPr>
        <p:spPr>
          <a:xfrm>
            <a:off x="10260352" y="194316"/>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dirty="0">
                <a:solidFill>
                  <a:srgbClr val="000000"/>
                </a:solidFill>
                <a:latin typeface="Calibri" panose="020F0502020204030204"/>
              </a:rPr>
              <a:t>5</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/5</a:t>
            </a:r>
          </a:p>
        </p:txBody>
      </p:sp>
      <p:sp>
        <p:nvSpPr>
          <p:cNvPr id="21" name="TextBox 20">
            <a:extLst>
              <a:ext uri="{FF2B5EF4-FFF2-40B4-BE49-F238E27FC236}">
                <a16:creationId xmlns:a16="http://schemas.microsoft.com/office/drawing/2014/main" id="{C73FAD49-085E-2B83-0A50-8919DE199BC4}"/>
              </a:ext>
            </a:extLst>
          </p:cNvPr>
          <p:cNvSpPr txBox="1"/>
          <p:nvPr/>
        </p:nvSpPr>
        <p:spPr>
          <a:xfrm>
            <a:off x="3628454" y="5290184"/>
            <a:ext cx="4000952" cy="1015663"/>
          </a:xfrm>
          <a:prstGeom prst="rect">
            <a:avLst/>
          </a:prstGeom>
          <a:solidFill>
            <a:schemeClr val="tx2">
              <a:lumMod val="20000"/>
              <a:lumOff val="8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srgbClr val="000000"/>
                </a:solidFill>
                <a:effectLst/>
                <a:uLnTx/>
                <a:uFillTx/>
                <a:latin typeface="Calibri" panose="020F0502020204030204"/>
                <a:ea typeface="+mn-ea"/>
                <a:cs typeface="+mn-cs"/>
              </a:rPr>
              <a:t>Part (d)</a:t>
            </a:r>
          </a:p>
          <a:p>
            <a:pPr lvl="0"/>
            <a:r>
              <a:rPr lang="en-GB" sz="1500" dirty="0">
                <a:solidFill>
                  <a:srgbClr val="000000"/>
                </a:solidFill>
              </a:rPr>
              <a:t>E1: The candidate has been awarded one mark for identifying that the sample needs to be selected randomly</a:t>
            </a:r>
          </a:p>
        </p:txBody>
      </p:sp>
      <p:sp>
        <p:nvSpPr>
          <p:cNvPr id="22" name="Rectangle: Rounded Corners 26">
            <a:extLst>
              <a:ext uri="{FF2B5EF4-FFF2-40B4-BE49-F238E27FC236}">
                <a16:creationId xmlns:a16="http://schemas.microsoft.com/office/drawing/2014/main" id="{52254FFE-93A3-D3E3-89DB-03BCCED46301}"/>
              </a:ext>
            </a:extLst>
          </p:cNvPr>
          <p:cNvSpPr/>
          <p:nvPr/>
        </p:nvSpPr>
        <p:spPr>
          <a:xfrm>
            <a:off x="8861241" y="4194371"/>
            <a:ext cx="529699" cy="383564"/>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1100" noProof="0" dirty="0">
                <a:solidFill>
                  <a:srgbClr val="000000"/>
                </a:solidFill>
                <a:latin typeface="Calibri" panose="020F0502020204030204"/>
              </a:rPr>
              <a:t>E</a:t>
            </a:r>
            <a:r>
              <a:rPr lang="en-GB" sz="1100" dirty="0">
                <a:solidFill>
                  <a:srgbClr val="000000"/>
                </a:solidFill>
                <a:latin typeface="Calibri" panose="020F0502020204030204"/>
              </a:rPr>
              <a:t>1</a:t>
            </a:r>
            <a:endPar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8F7AA247-6C5B-A643-398B-961380F2F2B7}"/>
              </a:ext>
            </a:extLst>
          </p:cNvPr>
          <p:cNvSpPr txBox="1"/>
          <p:nvPr/>
        </p:nvSpPr>
        <p:spPr>
          <a:xfrm>
            <a:off x="7941858" y="5614126"/>
            <a:ext cx="3156762" cy="553998"/>
          </a:xfrm>
          <a:prstGeom prst="rect">
            <a:avLst/>
          </a:prstGeom>
          <a:solidFill>
            <a:schemeClr val="accent2">
              <a:lumMod val="20000"/>
              <a:lumOff val="80000"/>
            </a:schemeClr>
          </a:solidFill>
        </p:spPr>
        <p:txBody>
          <a:bodyPr wrap="square" rtlCol="0">
            <a:spAutoFit/>
          </a:bodyPr>
          <a:lstStyle/>
          <a:p>
            <a:pPr lvl="0"/>
            <a:r>
              <a:rPr lang="en-GB" sz="1500" dirty="0">
                <a:solidFill>
                  <a:srgbClr val="000000"/>
                </a:solidFill>
              </a:rPr>
              <a:t>E0: They have not identified a reason why it is not random. </a:t>
            </a:r>
          </a:p>
        </p:txBody>
      </p:sp>
      <p:sp>
        <p:nvSpPr>
          <p:cNvPr id="24" name="Rectangle: Rounded Corners 26">
            <a:extLst>
              <a:ext uri="{FF2B5EF4-FFF2-40B4-BE49-F238E27FC236}">
                <a16:creationId xmlns:a16="http://schemas.microsoft.com/office/drawing/2014/main" id="{A972A150-4013-2BA0-ECF8-7AED6394C76C}"/>
              </a:ext>
            </a:extLst>
          </p:cNvPr>
          <p:cNvSpPr/>
          <p:nvPr/>
        </p:nvSpPr>
        <p:spPr>
          <a:xfrm>
            <a:off x="7803215" y="4786469"/>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1100" dirty="0">
                <a:solidFill>
                  <a:srgbClr val="000000"/>
                </a:solidFill>
                <a:latin typeface="Calibri" panose="020F0502020204030204"/>
              </a:rPr>
              <a:t>E</a:t>
            </a: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0</a:t>
            </a:r>
          </a:p>
        </p:txBody>
      </p:sp>
      <p:sp>
        <p:nvSpPr>
          <p:cNvPr id="25" name="Rectangle: Rounded Corners 6">
            <a:extLst>
              <a:ext uri="{FF2B5EF4-FFF2-40B4-BE49-F238E27FC236}">
                <a16:creationId xmlns:a16="http://schemas.microsoft.com/office/drawing/2014/main" id="{7B8B53C9-49E0-BFAD-B809-B1BA13E40CF3}"/>
              </a:ext>
            </a:extLst>
          </p:cNvPr>
          <p:cNvSpPr/>
          <p:nvPr/>
        </p:nvSpPr>
        <p:spPr>
          <a:xfrm>
            <a:off x="7069174" y="3569228"/>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dirty="0">
                <a:solidFill>
                  <a:srgbClr val="000000"/>
                </a:solidFill>
                <a:latin typeface="Calibri" panose="020F0502020204030204"/>
              </a:rPr>
              <a:t>1</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/2</a:t>
            </a:r>
          </a:p>
        </p:txBody>
      </p:sp>
    </p:spTree>
    <p:extLst>
      <p:ext uri="{BB962C8B-B14F-4D97-AF65-F5344CB8AC3E}">
        <p14:creationId xmlns:p14="http://schemas.microsoft.com/office/powerpoint/2010/main" val="2407944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23"/>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DB9CD945-3357-11FA-E2D9-50273B7296F5}"/>
              </a:ext>
            </a:extLst>
          </p:cNvPr>
          <p:cNvGraphicFramePr>
            <a:graphicFrameLocks noGrp="1"/>
          </p:cNvGraphicFramePr>
          <p:nvPr>
            <p:extLst>
              <p:ext uri="{D42A27DB-BD31-4B8C-83A1-F6EECF244321}">
                <p14:modId xmlns:p14="http://schemas.microsoft.com/office/powerpoint/2010/main" val="2239310914"/>
              </p:ext>
            </p:extLst>
          </p:nvPr>
        </p:nvGraphicFramePr>
        <p:xfrm>
          <a:off x="3850199" y="312958"/>
          <a:ext cx="4363359" cy="384987"/>
        </p:xfrm>
        <a:graphic>
          <a:graphicData uri="http://schemas.openxmlformats.org/drawingml/2006/table">
            <a:tbl>
              <a:tblPr firstRow="1" firstCol="1" bandRow="1"/>
              <a:tblGrid>
                <a:gridCol w="488222">
                  <a:extLst>
                    <a:ext uri="{9D8B030D-6E8A-4147-A177-3AD203B41FA5}">
                      <a16:colId xmlns:a16="http://schemas.microsoft.com/office/drawing/2014/main" val="1240707253"/>
                    </a:ext>
                  </a:extLst>
                </a:gridCol>
                <a:gridCol w="3875137">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4 - Response C - Parts (e) - (g)</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4" name="Picture 3">
            <a:extLst>
              <a:ext uri="{FF2B5EF4-FFF2-40B4-BE49-F238E27FC236}">
                <a16:creationId xmlns:a16="http://schemas.microsoft.com/office/drawing/2014/main" id="{05CB0CB2-F234-05EC-5E89-F0CED8D45CDC}"/>
              </a:ext>
            </a:extLst>
          </p:cNvPr>
          <p:cNvPicPr>
            <a:picLocks noChangeAspect="1"/>
          </p:cNvPicPr>
          <p:nvPr/>
        </p:nvPicPr>
        <p:blipFill>
          <a:blip r:embed="rId2"/>
          <a:stretch>
            <a:fillRect/>
          </a:stretch>
        </p:blipFill>
        <p:spPr>
          <a:xfrm>
            <a:off x="3856742" y="312401"/>
            <a:ext cx="314476" cy="330200"/>
          </a:xfrm>
          <a:prstGeom prst="rect">
            <a:avLst/>
          </a:prstGeom>
        </p:spPr>
      </p:pic>
      <p:sp>
        <p:nvSpPr>
          <p:cNvPr id="2" name="Rectangle: Rounded Corners 3">
            <a:hlinkClick r:id="rId3" action="ppaction://hlinksldjump"/>
            <a:extLst>
              <a:ext uri="{FF2B5EF4-FFF2-40B4-BE49-F238E27FC236}">
                <a16:creationId xmlns:a16="http://schemas.microsoft.com/office/drawing/2014/main" id="{466F5636-6BDC-6930-EAA3-B3C72A5E19EE}"/>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pic>
        <p:nvPicPr>
          <p:cNvPr id="6" name="Picture 5" descr="A white sheet with black text&#10;&#10;Description automatically generated">
            <a:extLst>
              <a:ext uri="{FF2B5EF4-FFF2-40B4-BE49-F238E27FC236}">
                <a16:creationId xmlns:a16="http://schemas.microsoft.com/office/drawing/2014/main" id="{DB0CD3D9-3DB2-33EB-4FC8-E606A9A6AB8F}"/>
              </a:ext>
            </a:extLst>
          </p:cNvPr>
          <p:cNvPicPr>
            <a:picLocks noChangeAspect="1"/>
          </p:cNvPicPr>
          <p:nvPr/>
        </p:nvPicPr>
        <p:blipFill>
          <a:blip r:embed="rId4"/>
          <a:stretch>
            <a:fillRect/>
          </a:stretch>
        </p:blipFill>
        <p:spPr>
          <a:xfrm>
            <a:off x="552527" y="312401"/>
            <a:ext cx="2960693" cy="3913331"/>
          </a:xfrm>
          <a:prstGeom prst="rect">
            <a:avLst/>
          </a:prstGeom>
        </p:spPr>
      </p:pic>
      <p:pic>
        <p:nvPicPr>
          <p:cNvPr id="5" name="Picture 4">
            <a:extLst>
              <a:ext uri="{FF2B5EF4-FFF2-40B4-BE49-F238E27FC236}">
                <a16:creationId xmlns:a16="http://schemas.microsoft.com/office/drawing/2014/main" id="{9CA4943A-E3C8-B995-B130-6860348E246A}"/>
              </a:ext>
            </a:extLst>
          </p:cNvPr>
          <p:cNvPicPr>
            <a:picLocks noChangeAspect="1"/>
          </p:cNvPicPr>
          <p:nvPr/>
        </p:nvPicPr>
        <p:blipFill>
          <a:blip r:embed="rId5"/>
          <a:srcRect t="14070"/>
          <a:stretch/>
        </p:blipFill>
        <p:spPr>
          <a:xfrm>
            <a:off x="3850199" y="1106012"/>
            <a:ext cx="3978347" cy="3119719"/>
          </a:xfrm>
          <a:prstGeom prst="rect">
            <a:avLst/>
          </a:prstGeom>
        </p:spPr>
      </p:pic>
      <p:pic>
        <p:nvPicPr>
          <p:cNvPr id="7" name="Picture 6">
            <a:extLst>
              <a:ext uri="{FF2B5EF4-FFF2-40B4-BE49-F238E27FC236}">
                <a16:creationId xmlns:a16="http://schemas.microsoft.com/office/drawing/2014/main" id="{E6507645-987D-0801-19E2-8E0D6058744E}"/>
              </a:ext>
            </a:extLst>
          </p:cNvPr>
          <p:cNvPicPr>
            <a:picLocks noChangeAspect="1"/>
          </p:cNvPicPr>
          <p:nvPr/>
        </p:nvPicPr>
        <p:blipFill rotWithShape="1">
          <a:blip r:embed="rId6"/>
          <a:srcRect l="7659" t="8754" r="1070" b="15545"/>
          <a:stretch/>
        </p:blipFill>
        <p:spPr bwMode="auto">
          <a:xfrm>
            <a:off x="8037028" y="1106013"/>
            <a:ext cx="2960693" cy="1756230"/>
          </a:xfrm>
          <a:prstGeom prst="rect">
            <a:avLst/>
          </a:prstGeom>
          <a:ln>
            <a:noFill/>
          </a:ln>
          <a:extLst>
            <a:ext uri="{53640926-AAD7-44D8-BBD7-CCE9431645EC}">
              <a14:shadowObscured xmlns:a14="http://schemas.microsoft.com/office/drawing/2010/main"/>
            </a:ext>
          </a:extLst>
        </p:spPr>
      </p:pic>
      <p:pic>
        <p:nvPicPr>
          <p:cNvPr id="8" name="Picture 7">
            <a:extLst>
              <a:ext uri="{FF2B5EF4-FFF2-40B4-BE49-F238E27FC236}">
                <a16:creationId xmlns:a16="http://schemas.microsoft.com/office/drawing/2014/main" id="{C62A9197-BE10-B49B-1E34-B077BF0D6A77}"/>
              </a:ext>
            </a:extLst>
          </p:cNvPr>
          <p:cNvPicPr>
            <a:picLocks noChangeAspect="1"/>
          </p:cNvPicPr>
          <p:nvPr/>
        </p:nvPicPr>
        <p:blipFill>
          <a:blip r:embed="rId7"/>
          <a:srcRect l="-50" t="21920" r="2189" b="9760"/>
          <a:stretch/>
        </p:blipFill>
        <p:spPr>
          <a:xfrm>
            <a:off x="8037028" y="3815743"/>
            <a:ext cx="3339319" cy="1352688"/>
          </a:xfrm>
          <a:prstGeom prst="rect">
            <a:avLst/>
          </a:prstGeom>
        </p:spPr>
      </p:pic>
      <p:sp>
        <p:nvSpPr>
          <p:cNvPr id="9" name="TextBox 8">
            <a:extLst>
              <a:ext uri="{FF2B5EF4-FFF2-40B4-BE49-F238E27FC236}">
                <a16:creationId xmlns:a16="http://schemas.microsoft.com/office/drawing/2014/main" id="{A5488F7C-4356-F771-6809-C3BE7CF42F47}"/>
              </a:ext>
            </a:extLst>
          </p:cNvPr>
          <p:cNvSpPr txBox="1"/>
          <p:nvPr/>
        </p:nvSpPr>
        <p:spPr>
          <a:xfrm>
            <a:off x="552527" y="4492087"/>
            <a:ext cx="3339318" cy="1246495"/>
          </a:xfrm>
          <a:prstGeom prst="rect">
            <a:avLst/>
          </a:prstGeom>
          <a:solidFill>
            <a:schemeClr val="tx2">
              <a:lumMod val="20000"/>
              <a:lumOff val="8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srgbClr val="000000"/>
                </a:solidFill>
                <a:effectLst/>
                <a:uLnTx/>
                <a:uFillTx/>
                <a:latin typeface="Calibri" panose="020F0502020204030204"/>
                <a:ea typeface="+mn-ea"/>
                <a:cs typeface="+mn-cs"/>
              </a:rPr>
              <a:t>Part (e)</a:t>
            </a:r>
          </a:p>
          <a:p>
            <a:pPr lvl="0"/>
            <a:r>
              <a:rPr lang="en-GB" sz="1500" dirty="0">
                <a:solidFill>
                  <a:srgbClr val="000000"/>
                </a:solidFill>
              </a:rPr>
              <a:t>E1E1E1E1: The candidate has both correctly defined and identified a parameter and statistic in the context of the question</a:t>
            </a:r>
            <a:endParaRPr kumimoji="0" lang="en-GB" sz="15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10" name="Rectangle: Rounded Corners 26">
            <a:extLst>
              <a:ext uri="{FF2B5EF4-FFF2-40B4-BE49-F238E27FC236}">
                <a16:creationId xmlns:a16="http://schemas.microsoft.com/office/drawing/2014/main" id="{5BF6A9F0-81D7-5B80-65D4-C92A40DD02AD}"/>
              </a:ext>
            </a:extLst>
          </p:cNvPr>
          <p:cNvSpPr/>
          <p:nvPr/>
        </p:nvSpPr>
        <p:spPr>
          <a:xfrm>
            <a:off x="4744100" y="761135"/>
            <a:ext cx="1287778" cy="344877"/>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lang="en-GB" sz="1100" dirty="0">
                <a:solidFill>
                  <a:srgbClr val="000000"/>
                </a:solidFill>
              </a:rPr>
              <a:t>E1E1E1E1</a:t>
            </a:r>
            <a:endPar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11" name="Rectangle: Rounded Corners 6">
            <a:extLst>
              <a:ext uri="{FF2B5EF4-FFF2-40B4-BE49-F238E27FC236}">
                <a16:creationId xmlns:a16="http://schemas.microsoft.com/office/drawing/2014/main" id="{CF54E3DB-3EDA-E5AF-01EA-7895FE8507EE}"/>
              </a:ext>
            </a:extLst>
          </p:cNvPr>
          <p:cNvSpPr/>
          <p:nvPr/>
        </p:nvSpPr>
        <p:spPr>
          <a:xfrm>
            <a:off x="6473268" y="4301829"/>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noProof="0" dirty="0">
                <a:solidFill>
                  <a:srgbClr val="000000"/>
                </a:solidFill>
                <a:latin typeface="Calibri" panose="020F0502020204030204"/>
              </a:rPr>
              <a:t>4</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/4</a:t>
            </a:r>
          </a:p>
        </p:txBody>
      </p:sp>
      <p:sp>
        <p:nvSpPr>
          <p:cNvPr id="12" name="TextBox 11">
            <a:extLst>
              <a:ext uri="{FF2B5EF4-FFF2-40B4-BE49-F238E27FC236}">
                <a16:creationId xmlns:a16="http://schemas.microsoft.com/office/drawing/2014/main" id="{97EAB489-0EB6-2ACD-F478-A371945F788F}"/>
              </a:ext>
            </a:extLst>
          </p:cNvPr>
          <p:cNvSpPr txBox="1"/>
          <p:nvPr/>
        </p:nvSpPr>
        <p:spPr>
          <a:xfrm>
            <a:off x="4294777" y="5244156"/>
            <a:ext cx="3339318" cy="1015663"/>
          </a:xfrm>
          <a:prstGeom prst="rect">
            <a:avLst/>
          </a:prstGeom>
          <a:solidFill>
            <a:schemeClr val="tx2">
              <a:lumMod val="20000"/>
              <a:lumOff val="8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srgbClr val="000000"/>
                </a:solidFill>
                <a:effectLst/>
                <a:uLnTx/>
                <a:uFillTx/>
                <a:latin typeface="Calibri" panose="020F0502020204030204"/>
                <a:ea typeface="+mn-ea"/>
                <a:cs typeface="+mn-cs"/>
              </a:rPr>
              <a:t>Part (f)</a:t>
            </a:r>
          </a:p>
          <a:p>
            <a:r>
              <a:rPr lang="en-GB" sz="1500" dirty="0">
                <a:solidFill>
                  <a:srgbClr val="000000"/>
                </a:solidFill>
              </a:rPr>
              <a:t>B1M1A1: The candidate has correctly calculated the value of the standard deviation</a:t>
            </a:r>
            <a:endParaRPr kumimoji="0" lang="en-GB" sz="15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13" name="Rectangle: Rounded Corners 26">
            <a:extLst>
              <a:ext uri="{FF2B5EF4-FFF2-40B4-BE49-F238E27FC236}">
                <a16:creationId xmlns:a16="http://schemas.microsoft.com/office/drawing/2014/main" id="{26E9DAF8-B8CE-1C7C-0C76-DD62F59A5538}"/>
              </a:ext>
            </a:extLst>
          </p:cNvPr>
          <p:cNvSpPr/>
          <p:nvPr/>
        </p:nvSpPr>
        <p:spPr>
          <a:xfrm>
            <a:off x="10546205" y="1311842"/>
            <a:ext cx="1031843" cy="335885"/>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lang="en-GB" sz="1100" dirty="0">
                <a:solidFill>
                  <a:srgbClr val="000000"/>
                </a:solidFill>
              </a:rPr>
              <a:t>B1M1A1</a:t>
            </a:r>
            <a:endPar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14" name="Rectangle: Rounded Corners 6">
            <a:extLst>
              <a:ext uri="{FF2B5EF4-FFF2-40B4-BE49-F238E27FC236}">
                <a16:creationId xmlns:a16="http://schemas.microsoft.com/office/drawing/2014/main" id="{A51620A0-9197-156D-348F-2B78FFD26577}"/>
              </a:ext>
            </a:extLst>
          </p:cNvPr>
          <p:cNvSpPr/>
          <p:nvPr/>
        </p:nvSpPr>
        <p:spPr>
          <a:xfrm>
            <a:off x="10785337" y="2269258"/>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noProof="0" dirty="0">
                <a:solidFill>
                  <a:srgbClr val="000000"/>
                </a:solidFill>
                <a:latin typeface="Calibri" panose="020F0502020204030204"/>
              </a:rPr>
              <a:t>3</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/3</a:t>
            </a:r>
          </a:p>
        </p:txBody>
      </p:sp>
      <p:sp>
        <p:nvSpPr>
          <p:cNvPr id="15" name="TextBox 14">
            <a:extLst>
              <a:ext uri="{FF2B5EF4-FFF2-40B4-BE49-F238E27FC236}">
                <a16:creationId xmlns:a16="http://schemas.microsoft.com/office/drawing/2014/main" id="{26B783C0-E7B4-2900-AF7F-768090000A2E}"/>
              </a:ext>
            </a:extLst>
          </p:cNvPr>
          <p:cNvSpPr txBox="1"/>
          <p:nvPr/>
        </p:nvSpPr>
        <p:spPr>
          <a:xfrm>
            <a:off x="7911174" y="5680973"/>
            <a:ext cx="3728299" cy="1015663"/>
          </a:xfrm>
          <a:prstGeom prst="rect">
            <a:avLst/>
          </a:prstGeom>
          <a:solidFill>
            <a:schemeClr val="tx2">
              <a:lumMod val="20000"/>
              <a:lumOff val="8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srgbClr val="000000"/>
                </a:solidFill>
                <a:effectLst/>
                <a:uLnTx/>
                <a:uFillTx/>
                <a:latin typeface="Calibri" panose="020F0502020204030204"/>
                <a:ea typeface="+mn-ea"/>
                <a:cs typeface="+mn-cs"/>
              </a:rPr>
              <a:t>Part (g)</a:t>
            </a:r>
          </a:p>
          <a:p>
            <a:r>
              <a:rPr lang="en-GB" sz="1500" dirty="0">
                <a:solidFill>
                  <a:srgbClr val="000000"/>
                </a:solidFill>
              </a:rPr>
              <a:t>E1E0: A bell shaped curve is by definition symmetrical so this response can only be awarded the first mark</a:t>
            </a:r>
            <a:endParaRPr kumimoji="0" lang="en-GB" sz="15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16" name="Rectangle: Rounded Corners 26">
            <a:extLst>
              <a:ext uri="{FF2B5EF4-FFF2-40B4-BE49-F238E27FC236}">
                <a16:creationId xmlns:a16="http://schemas.microsoft.com/office/drawing/2014/main" id="{69F7D1A8-6F1F-99CA-A900-C33844887217}"/>
              </a:ext>
            </a:extLst>
          </p:cNvPr>
          <p:cNvSpPr/>
          <p:nvPr/>
        </p:nvSpPr>
        <p:spPr>
          <a:xfrm>
            <a:off x="10876281" y="4782034"/>
            <a:ext cx="763192" cy="462122"/>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lang="en-GB" sz="1100" noProof="0" dirty="0">
                <a:solidFill>
                  <a:srgbClr val="000000"/>
                </a:solidFill>
              </a:rPr>
              <a:t>E1E0</a:t>
            </a:r>
            <a:endPar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17" name="Rectangle: Rounded Corners 6">
            <a:extLst>
              <a:ext uri="{FF2B5EF4-FFF2-40B4-BE49-F238E27FC236}">
                <a16:creationId xmlns:a16="http://schemas.microsoft.com/office/drawing/2014/main" id="{1C04B8A5-D2B6-1D0F-503D-7485A70245E8}"/>
              </a:ext>
            </a:extLst>
          </p:cNvPr>
          <p:cNvSpPr/>
          <p:nvPr/>
        </p:nvSpPr>
        <p:spPr>
          <a:xfrm>
            <a:off x="10853143" y="3222758"/>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dirty="0">
                <a:solidFill>
                  <a:srgbClr val="000000"/>
                </a:solidFill>
                <a:latin typeface="Calibri" panose="020F0502020204030204"/>
              </a:rPr>
              <a:t>1</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/2</a:t>
            </a:r>
          </a:p>
        </p:txBody>
      </p:sp>
      <p:sp>
        <p:nvSpPr>
          <p:cNvPr id="18" name="Rectangle: Rounded Corners 6">
            <a:extLst>
              <a:ext uri="{FF2B5EF4-FFF2-40B4-BE49-F238E27FC236}">
                <a16:creationId xmlns:a16="http://schemas.microsoft.com/office/drawing/2014/main" id="{B1377ACF-7A48-EDC3-5534-CA8FA4C6E6E2}"/>
              </a:ext>
            </a:extLst>
          </p:cNvPr>
          <p:cNvSpPr/>
          <p:nvPr/>
        </p:nvSpPr>
        <p:spPr>
          <a:xfrm>
            <a:off x="8941890" y="343824"/>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b="1" noProof="0" dirty="0">
                <a:solidFill>
                  <a:srgbClr val="000000"/>
                </a:solidFill>
                <a:latin typeface="Calibri" panose="020F0502020204030204"/>
              </a:rPr>
              <a:t>16</a:t>
            </a:r>
            <a:r>
              <a:rPr kumimoji="0" lang="en-GB" sz="2000" b="1" i="0" u="none" strike="noStrike" kern="1200" cap="none" spc="0" normalizeH="0" baseline="0" noProof="0" dirty="0">
                <a:ln>
                  <a:noFill/>
                </a:ln>
                <a:solidFill>
                  <a:srgbClr val="000000"/>
                </a:solidFill>
                <a:effectLst/>
                <a:uLnTx/>
                <a:uFillTx/>
                <a:latin typeface="Calibri" panose="020F0502020204030204"/>
              </a:rPr>
              <a:t>/19</a:t>
            </a:r>
          </a:p>
        </p:txBody>
      </p:sp>
    </p:spTree>
    <p:extLst>
      <p:ext uri="{BB962C8B-B14F-4D97-AF65-F5344CB8AC3E}">
        <p14:creationId xmlns:p14="http://schemas.microsoft.com/office/powerpoint/2010/main" val="360965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6F4E40-1C78-1320-031F-C9140EF19DCC}"/>
              </a:ext>
            </a:extLst>
          </p:cNvPr>
          <p:cNvSpPr>
            <a:spLocks noGrp="1"/>
          </p:cNvSpPr>
          <p:nvPr>
            <p:ph type="title"/>
          </p:nvPr>
        </p:nvSpPr>
        <p:spPr/>
        <p:txBody>
          <a:bodyPr/>
          <a:lstStyle/>
          <a:p>
            <a:r>
              <a:rPr lang="en-US" dirty="0"/>
              <a:t>Question 4 - Examiner Comments</a:t>
            </a:r>
          </a:p>
        </p:txBody>
      </p:sp>
      <p:sp>
        <p:nvSpPr>
          <p:cNvPr id="3" name="Rectangle: Rounded Corners 3">
            <a:hlinkClick r:id="rId2" action="ppaction://hlinksldjump"/>
            <a:extLst>
              <a:ext uri="{FF2B5EF4-FFF2-40B4-BE49-F238E27FC236}">
                <a16:creationId xmlns:a16="http://schemas.microsoft.com/office/drawing/2014/main" id="{755DEBAF-98CD-5F7F-62E6-929BE26DCE05}"/>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sp>
        <p:nvSpPr>
          <p:cNvPr id="4" name="TextBox 3">
            <a:extLst>
              <a:ext uri="{FF2B5EF4-FFF2-40B4-BE49-F238E27FC236}">
                <a16:creationId xmlns:a16="http://schemas.microsoft.com/office/drawing/2014/main" id="{45D23D29-6090-FC9F-1568-37E6DDD2067D}"/>
              </a:ext>
            </a:extLst>
          </p:cNvPr>
          <p:cNvSpPr txBox="1"/>
          <p:nvPr/>
        </p:nvSpPr>
        <p:spPr>
          <a:xfrm>
            <a:off x="815653" y="1666875"/>
            <a:ext cx="10290497" cy="3059427"/>
          </a:xfrm>
          <a:prstGeom prst="rect">
            <a:avLst/>
          </a:prstGeom>
          <a:noFill/>
        </p:spPr>
        <p:txBody>
          <a:bodyPr wrap="square" rtlCol="0">
            <a:spAutoFit/>
          </a:bodyPr>
          <a:lstStyle/>
          <a:p>
            <a:pPr>
              <a:lnSpc>
                <a:spcPct val="107000"/>
              </a:lnSpc>
              <a:spcAft>
                <a:spcPts val="800"/>
              </a:spcAft>
            </a:pPr>
            <a:r>
              <a:rPr lang="en-GB" sz="1800" b="1" kern="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Part (b)</a:t>
            </a:r>
            <a:endParaRPr lang="en-GB" sz="1800" b="1"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GB" sz="1800" kern="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Many </a:t>
            </a:r>
            <a:r>
              <a:rPr lang="en-GB" sz="1800" kern="100" dirty="0">
                <a:effectLst/>
                <a:latin typeface="Arial" panose="020B0604020202020204" pitchFamily="34" charset="0"/>
                <a:ea typeface="Aptos" panose="020B0004020202020204" pitchFamily="34" charset="0"/>
                <a:cs typeface="Times New Roman" panose="02020603050405020304" pitchFamily="18" charset="0"/>
              </a:rPr>
              <a:t>candidates correctly identified this part as the distribution of means</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b="1" kern="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Part (c)</a:t>
            </a:r>
            <a:endParaRPr lang="en-GB" sz="1800" b="1"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GB" kern="100" dirty="0">
                <a:latin typeface="Arial" panose="020B0604020202020204" pitchFamily="34" charset="0"/>
                <a:ea typeface="Aptos" panose="020B0004020202020204" pitchFamily="34" charset="0"/>
                <a:cs typeface="Times New Roman" panose="02020603050405020304" pitchFamily="18" charset="0"/>
              </a:rPr>
              <a:t>M</a:t>
            </a:r>
            <a:r>
              <a:rPr lang="en-GB" sz="1800" kern="100" dirty="0">
                <a:effectLst/>
                <a:latin typeface="Arial" panose="020B0604020202020204" pitchFamily="34" charset="0"/>
                <a:ea typeface="Aptos" panose="020B0004020202020204" pitchFamily="34" charset="0"/>
                <a:cs typeface="Times New Roman" panose="02020603050405020304" pitchFamily="18" charset="0"/>
              </a:rPr>
              <a:t>any candidates performed a t-test rather than a z-test and were awarded partial credit</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b="1" kern="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Part (e)</a:t>
            </a:r>
            <a:endParaRPr lang="en-GB" sz="1800" b="1"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GB" sz="1800" kern="100" dirty="0">
                <a:effectLst/>
                <a:latin typeface="Arial" panose="020B0604020202020204" pitchFamily="34" charset="0"/>
                <a:ea typeface="Aptos" panose="020B0004020202020204" pitchFamily="34" charset="0"/>
                <a:cs typeface="Times New Roman" panose="02020603050405020304" pitchFamily="18" charset="0"/>
              </a:rPr>
              <a:t>Candidates were able to define a parameter and a statistic sometimes did not offer an example in the context of the question and so was not awarded full credit</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5" name="Rectangle: Rounded Corners 4">
            <a:hlinkClick r:id="rId3"/>
            <a:extLst>
              <a:ext uri="{FF2B5EF4-FFF2-40B4-BE49-F238E27FC236}">
                <a16:creationId xmlns:a16="http://schemas.microsoft.com/office/drawing/2014/main" id="{79FEC6B5-BF04-C608-D8B6-43CCA523FDB0}"/>
              </a:ext>
            </a:extLst>
          </p:cNvPr>
          <p:cNvSpPr/>
          <p:nvPr/>
        </p:nvSpPr>
        <p:spPr>
          <a:xfrm>
            <a:off x="10191750" y="727035"/>
            <a:ext cx="1838939" cy="28581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Arial" panose="020B0604020202020204" pitchFamily="34" charset="0"/>
                <a:cs typeface="Arial" panose="020B0604020202020204" pitchFamily="34" charset="0"/>
              </a:rPr>
              <a:t>Examiner report</a:t>
            </a:r>
          </a:p>
        </p:txBody>
      </p:sp>
    </p:spTree>
    <p:extLst>
      <p:ext uri="{BB962C8B-B14F-4D97-AF65-F5344CB8AC3E}">
        <p14:creationId xmlns:p14="http://schemas.microsoft.com/office/powerpoint/2010/main" val="21676861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BC0B7978-70D0-E14A-ADFD-3B7F98CF233A}"/>
              </a:ext>
            </a:extLst>
          </p:cNvPr>
          <p:cNvSpPr>
            <a:spLocks noGrp="1"/>
          </p:cNvSpPr>
          <p:nvPr>
            <p:ph type="title"/>
          </p:nvPr>
        </p:nvSpPr>
        <p:spPr/>
        <p:txBody>
          <a:bodyPr/>
          <a:lstStyle/>
          <a:p>
            <a:r>
              <a:rPr lang="en-GB" dirty="0"/>
              <a:t>About this presentation</a:t>
            </a:r>
          </a:p>
        </p:txBody>
      </p:sp>
      <p:sp>
        <p:nvSpPr>
          <p:cNvPr id="5" name="Text Placeholder 2">
            <a:extLst>
              <a:ext uri="{FF2B5EF4-FFF2-40B4-BE49-F238E27FC236}">
                <a16:creationId xmlns:a16="http://schemas.microsoft.com/office/drawing/2014/main" id="{95B434A7-C562-C217-3A00-E17FF63784D4}"/>
              </a:ext>
            </a:extLst>
          </p:cNvPr>
          <p:cNvSpPr>
            <a:spLocks noGrp="1"/>
          </p:cNvSpPr>
          <p:nvPr>
            <p:ph type="body" idx="1"/>
          </p:nvPr>
        </p:nvSpPr>
        <p:spPr>
          <a:xfrm>
            <a:off x="815653" y="1466125"/>
            <a:ext cx="8164707" cy="4534560"/>
          </a:xfrm>
        </p:spPr>
        <p:txBody>
          <a:bodyPr/>
          <a:lstStyle/>
          <a:p>
            <a:r>
              <a:rPr lang="en-GB" dirty="0">
                <a:latin typeface="Arial"/>
                <a:ea typeface="Open Sans"/>
                <a:cs typeface="Arial"/>
              </a:rPr>
              <a:t>This presentation has been produced to support mathematics teachers delivering the </a:t>
            </a:r>
            <a:br>
              <a:rPr lang="en-GB" dirty="0">
                <a:latin typeface="Arial"/>
                <a:ea typeface="Open Sans"/>
                <a:cs typeface="Arial"/>
              </a:rPr>
            </a:br>
            <a:r>
              <a:rPr lang="en-GB" dirty="0">
                <a:latin typeface="Arial"/>
                <a:ea typeface="Open Sans"/>
                <a:cs typeface="Arial"/>
              </a:rPr>
              <a:t>A Level Statistics (9ST0) specification.</a:t>
            </a:r>
          </a:p>
          <a:p>
            <a:endParaRPr lang="en-GB" dirty="0"/>
          </a:p>
          <a:p>
            <a:r>
              <a:rPr lang="en-GB" dirty="0">
                <a:latin typeface="Arial"/>
                <a:ea typeface="Open Sans"/>
                <a:cs typeface="Arial"/>
              </a:rPr>
              <a:t>This presentation looks at a selection of questions from the Summer 2024 A Level Statistics (9ST0) examinations</a:t>
            </a:r>
            <a:r>
              <a:rPr lang="en-GB" sz="1600" dirty="0"/>
              <a:t>. It shows real student responses to selected questions and </a:t>
            </a:r>
            <a:r>
              <a:rPr lang="en-GB" sz="1600" dirty="0">
                <a:effectLst/>
              </a:rPr>
              <a:t>how the examining team follow the mark scheme to award marks on these questions</a:t>
            </a:r>
            <a:r>
              <a:rPr lang="en-GB" sz="1600" dirty="0"/>
              <a:t>.</a:t>
            </a:r>
          </a:p>
          <a:p>
            <a:endParaRPr lang="en-GB" dirty="0"/>
          </a:p>
          <a:p>
            <a:r>
              <a:rPr lang="en-GB" dirty="0"/>
              <a:t>This presentation has been designed to be used for staff development, but you may want to use parts of it with students in the classroom.</a:t>
            </a:r>
          </a:p>
          <a:p>
            <a:endParaRPr lang="en-GB" dirty="0"/>
          </a:p>
          <a:p>
            <a:r>
              <a:rPr lang="en-GB" sz="1600" b="1" dirty="0">
                <a:effectLst/>
              </a:rPr>
              <a:t>This presentation is intended to be used in 'Slide Show' mode as some slides have animations.</a:t>
            </a:r>
            <a:endParaRPr lang="en-GB" sz="1600" b="1" dirty="0"/>
          </a:p>
          <a:p>
            <a:endParaRPr lang="en-GB" dirty="0"/>
          </a:p>
        </p:txBody>
      </p:sp>
      <p:sp>
        <p:nvSpPr>
          <p:cNvPr id="6" name="Rectangle: Rounded Corners 5">
            <a:hlinkClick r:id="rId2" action="ppaction://hlinksldjump"/>
            <a:extLst>
              <a:ext uri="{FF2B5EF4-FFF2-40B4-BE49-F238E27FC236}">
                <a16:creationId xmlns:a16="http://schemas.microsoft.com/office/drawing/2014/main" id="{67905023-4657-B125-4967-87518C3CF5E0}"/>
              </a:ext>
            </a:extLst>
          </p:cNvPr>
          <p:cNvSpPr/>
          <p:nvPr/>
        </p:nvSpPr>
        <p:spPr>
          <a:xfrm>
            <a:off x="11434194" y="71307"/>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spTree>
    <p:extLst>
      <p:ext uri="{BB962C8B-B14F-4D97-AF65-F5344CB8AC3E}">
        <p14:creationId xmlns:p14="http://schemas.microsoft.com/office/powerpoint/2010/main" val="22032231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6F4E40-1C78-1320-031F-C9140EF19DCC}"/>
              </a:ext>
            </a:extLst>
          </p:cNvPr>
          <p:cNvSpPr>
            <a:spLocks noGrp="1"/>
          </p:cNvSpPr>
          <p:nvPr>
            <p:ph type="title"/>
          </p:nvPr>
        </p:nvSpPr>
        <p:spPr/>
        <p:txBody>
          <a:bodyPr/>
          <a:lstStyle/>
          <a:p>
            <a:r>
              <a:rPr lang="en-US" dirty="0"/>
              <a:t>Question 4 - Key Takeaways</a:t>
            </a:r>
          </a:p>
        </p:txBody>
      </p:sp>
      <p:sp>
        <p:nvSpPr>
          <p:cNvPr id="3" name="Rectangle: Rounded Corners 3">
            <a:hlinkClick r:id="rId2" action="ppaction://hlinksldjump"/>
            <a:extLst>
              <a:ext uri="{FF2B5EF4-FFF2-40B4-BE49-F238E27FC236}">
                <a16:creationId xmlns:a16="http://schemas.microsoft.com/office/drawing/2014/main" id="{755DEBAF-98CD-5F7F-62E6-929BE26DCE05}"/>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sp>
        <p:nvSpPr>
          <p:cNvPr id="4" name="TextBox 3">
            <a:extLst>
              <a:ext uri="{FF2B5EF4-FFF2-40B4-BE49-F238E27FC236}">
                <a16:creationId xmlns:a16="http://schemas.microsoft.com/office/drawing/2014/main" id="{26FE69B9-E3C3-B476-DBFB-2922C9F60E26}"/>
              </a:ext>
            </a:extLst>
          </p:cNvPr>
          <p:cNvSpPr txBox="1"/>
          <p:nvPr/>
        </p:nvSpPr>
        <p:spPr>
          <a:xfrm>
            <a:off x="815653" y="1666875"/>
            <a:ext cx="10290497" cy="1069075"/>
          </a:xfrm>
          <a:prstGeom prst="rect">
            <a:avLst/>
          </a:prstGeom>
          <a:noFill/>
        </p:spPr>
        <p:txBody>
          <a:bodyPr wrap="square" rtlCol="0">
            <a:spAutoFit/>
          </a:bodyPr>
          <a:lstStyle/>
          <a:p>
            <a:pPr marL="285750" indent="-285750">
              <a:lnSpc>
                <a:spcPct val="107000"/>
              </a:lnSpc>
              <a:spcAft>
                <a:spcPts val="800"/>
              </a:spcAft>
              <a:buFont typeface="Arial" panose="020B0604020202020204" pitchFamily="34" charset="0"/>
              <a:buChar char="•"/>
            </a:pPr>
            <a:r>
              <a:rPr lang="en-GB" sz="1800" kern="100" dirty="0">
                <a:effectLst/>
                <a:latin typeface="Arial" panose="020B0604020202020204" pitchFamily="34" charset="0"/>
                <a:ea typeface="Calibri" panose="020F0502020204030204" pitchFamily="34" charset="0"/>
                <a:cs typeface="Times New Roman" panose="02020603050405020304" pitchFamily="18" charset="0"/>
              </a:rPr>
              <a:t>Students should ensure they give all explanations in the context of the question</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GB" sz="1800" kern="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To ensure accurate final answers, students should </a:t>
            </a:r>
            <a:r>
              <a:rPr lang="en-GB" sz="1800" kern="100" dirty="0">
                <a:effectLst/>
                <a:latin typeface="Arial" panose="020B0604020202020204" pitchFamily="34" charset="0"/>
                <a:ea typeface="Calibri" panose="020F0502020204030204" pitchFamily="34" charset="0"/>
                <a:cs typeface="Times New Roman" panose="02020603050405020304" pitchFamily="18" charset="0"/>
              </a:rPr>
              <a:t>keep their working to more than 3 significant figures accuracy throughout and only round their final answer</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793285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6F4E40-1C78-1320-031F-C9140EF19DCC}"/>
              </a:ext>
            </a:extLst>
          </p:cNvPr>
          <p:cNvSpPr>
            <a:spLocks noGrp="1"/>
          </p:cNvSpPr>
          <p:nvPr>
            <p:ph type="title"/>
          </p:nvPr>
        </p:nvSpPr>
        <p:spPr/>
        <p:txBody>
          <a:bodyPr/>
          <a:lstStyle/>
          <a:p>
            <a:r>
              <a:rPr lang="en-US" dirty="0"/>
              <a:t>Question 4 - Performance Data</a:t>
            </a:r>
          </a:p>
        </p:txBody>
      </p:sp>
      <p:sp>
        <p:nvSpPr>
          <p:cNvPr id="3" name="Rectangle: Rounded Corners 3">
            <a:hlinkClick r:id="rId2" action="ppaction://hlinksldjump"/>
            <a:extLst>
              <a:ext uri="{FF2B5EF4-FFF2-40B4-BE49-F238E27FC236}">
                <a16:creationId xmlns:a16="http://schemas.microsoft.com/office/drawing/2014/main" id="{A81B9996-3890-28EB-E8F1-21F2FCD5C6C9}"/>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graphicFrame>
        <p:nvGraphicFramePr>
          <p:cNvPr id="11" name="Table 10">
            <a:extLst>
              <a:ext uri="{FF2B5EF4-FFF2-40B4-BE49-F238E27FC236}">
                <a16:creationId xmlns:a16="http://schemas.microsoft.com/office/drawing/2014/main" id="{E8171BFA-77E5-3331-68C2-9594751E4C59}"/>
              </a:ext>
            </a:extLst>
          </p:cNvPr>
          <p:cNvGraphicFramePr>
            <a:graphicFrameLocks noGrp="1"/>
          </p:cNvGraphicFramePr>
          <p:nvPr>
            <p:extLst>
              <p:ext uri="{D42A27DB-BD31-4B8C-83A1-F6EECF244321}">
                <p14:modId xmlns:p14="http://schemas.microsoft.com/office/powerpoint/2010/main" val="1291484464"/>
              </p:ext>
            </p:extLst>
          </p:nvPr>
        </p:nvGraphicFramePr>
        <p:xfrm>
          <a:off x="1742240" y="5449213"/>
          <a:ext cx="7979273" cy="962025"/>
        </p:xfrm>
        <a:graphic>
          <a:graphicData uri="http://schemas.openxmlformats.org/drawingml/2006/table">
            <a:tbl>
              <a:tblPr/>
              <a:tblGrid>
                <a:gridCol w="885050">
                  <a:extLst>
                    <a:ext uri="{9D8B030D-6E8A-4147-A177-3AD203B41FA5}">
                      <a16:colId xmlns:a16="http://schemas.microsoft.com/office/drawing/2014/main" val="3839774692"/>
                    </a:ext>
                  </a:extLst>
                </a:gridCol>
                <a:gridCol w="788247">
                  <a:extLst>
                    <a:ext uri="{9D8B030D-6E8A-4147-A177-3AD203B41FA5}">
                      <a16:colId xmlns:a16="http://schemas.microsoft.com/office/drawing/2014/main" val="2483633455"/>
                    </a:ext>
                  </a:extLst>
                </a:gridCol>
                <a:gridCol w="788247">
                  <a:extLst>
                    <a:ext uri="{9D8B030D-6E8A-4147-A177-3AD203B41FA5}">
                      <a16:colId xmlns:a16="http://schemas.microsoft.com/office/drawing/2014/main" val="1595012974"/>
                    </a:ext>
                  </a:extLst>
                </a:gridCol>
                <a:gridCol w="788247">
                  <a:extLst>
                    <a:ext uri="{9D8B030D-6E8A-4147-A177-3AD203B41FA5}">
                      <a16:colId xmlns:a16="http://schemas.microsoft.com/office/drawing/2014/main" val="1802502854"/>
                    </a:ext>
                  </a:extLst>
                </a:gridCol>
                <a:gridCol w="788247">
                  <a:extLst>
                    <a:ext uri="{9D8B030D-6E8A-4147-A177-3AD203B41FA5}">
                      <a16:colId xmlns:a16="http://schemas.microsoft.com/office/drawing/2014/main" val="3803337974"/>
                    </a:ext>
                  </a:extLst>
                </a:gridCol>
                <a:gridCol w="788247">
                  <a:extLst>
                    <a:ext uri="{9D8B030D-6E8A-4147-A177-3AD203B41FA5}">
                      <a16:colId xmlns:a16="http://schemas.microsoft.com/office/drawing/2014/main" val="1366829661"/>
                    </a:ext>
                  </a:extLst>
                </a:gridCol>
                <a:gridCol w="788247">
                  <a:extLst>
                    <a:ext uri="{9D8B030D-6E8A-4147-A177-3AD203B41FA5}">
                      <a16:colId xmlns:a16="http://schemas.microsoft.com/office/drawing/2014/main" val="1055392529"/>
                    </a:ext>
                  </a:extLst>
                </a:gridCol>
                <a:gridCol w="788247">
                  <a:extLst>
                    <a:ext uri="{9D8B030D-6E8A-4147-A177-3AD203B41FA5}">
                      <a16:colId xmlns:a16="http://schemas.microsoft.com/office/drawing/2014/main" val="800263985"/>
                    </a:ext>
                  </a:extLst>
                </a:gridCol>
                <a:gridCol w="788247">
                  <a:extLst>
                    <a:ext uri="{9D8B030D-6E8A-4147-A177-3AD203B41FA5}">
                      <a16:colId xmlns:a16="http://schemas.microsoft.com/office/drawing/2014/main" val="3335846140"/>
                    </a:ext>
                  </a:extLst>
                </a:gridCol>
                <a:gridCol w="788247">
                  <a:extLst>
                    <a:ext uri="{9D8B030D-6E8A-4147-A177-3AD203B41FA5}">
                      <a16:colId xmlns:a16="http://schemas.microsoft.com/office/drawing/2014/main" val="3137336185"/>
                    </a:ext>
                  </a:extLst>
                </a:gridCol>
              </a:tblGrid>
              <a:tr h="241300">
                <a:tc rowSpan="2">
                  <a:txBody>
                    <a:bodyPr/>
                    <a:lstStyle/>
                    <a:p>
                      <a:pPr algn="ctr" fontAlgn="ctr"/>
                      <a:r>
                        <a:rPr lang="en-GB" sz="1500" b="1" i="0" u="none" strike="noStrike">
                          <a:solidFill>
                            <a:srgbClr val="000000"/>
                          </a:solidFill>
                          <a:effectLst/>
                          <a:latin typeface="Arial" panose="020B0604020202020204" pitchFamily="34" charset="0"/>
                        </a:rPr>
                        <a:t>Mean score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rowSpan="2">
                  <a:txBody>
                    <a:bodyPr/>
                    <a:lstStyle/>
                    <a:p>
                      <a:pPr algn="ctr" fontAlgn="ctr"/>
                      <a:r>
                        <a:rPr lang="en-GB" sz="1500" b="1" i="0" u="none" strike="noStrike">
                          <a:solidFill>
                            <a:srgbClr val="000000"/>
                          </a:solidFill>
                          <a:effectLst/>
                          <a:latin typeface="Arial" panose="020B0604020202020204" pitchFamily="34" charset="0"/>
                        </a:rPr>
                        <a:t>Max score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rowSpan="2">
                  <a:txBody>
                    <a:bodyPr/>
                    <a:lstStyle/>
                    <a:p>
                      <a:pPr algn="ctr" fontAlgn="ctr"/>
                      <a:r>
                        <a:rPr lang="en-GB" sz="1500" b="1" i="0" u="none" strike="noStrike">
                          <a:solidFill>
                            <a:srgbClr val="000000"/>
                          </a:solidFill>
                          <a:effectLst/>
                          <a:latin typeface="Arial" panose="020B0604020202020204" pitchFamily="34" charset="0"/>
                        </a:rPr>
                        <a:t>Mean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gridSpan="7">
                  <a:txBody>
                    <a:bodyPr/>
                    <a:lstStyle/>
                    <a:p>
                      <a:pPr algn="ctr" fontAlgn="b"/>
                      <a:r>
                        <a:rPr lang="en-GB" sz="1500" b="1" i="0" u="none" strike="noStrike">
                          <a:solidFill>
                            <a:srgbClr val="000000"/>
                          </a:solidFill>
                          <a:effectLst/>
                          <a:latin typeface="Arial" panose="020B0604020202020204" pitchFamily="34" charset="0"/>
                        </a:rPr>
                        <a:t>Edexcel averages: mean scored by candidates achieving grade: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753378446"/>
                  </a:ext>
                </a:extLst>
              </a:tr>
              <a:tr h="24130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fontAlgn="ctr"/>
                      <a:r>
                        <a:rPr lang="en-GB" sz="1500" b="1" i="0" u="none" strike="noStrike">
                          <a:solidFill>
                            <a:srgbClr val="000000"/>
                          </a:solidFill>
                          <a:effectLst/>
                          <a:latin typeface="Arial" panose="020B0604020202020204" pitchFamily="34" charset="0"/>
                        </a:rPr>
                        <a:t>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U</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654425164"/>
                  </a:ext>
                </a:extLst>
              </a:tr>
              <a:tr h="254000">
                <a:tc>
                  <a:txBody>
                    <a:bodyPr/>
                    <a:lstStyle/>
                    <a:p>
                      <a:pPr algn="ctr" fontAlgn="b"/>
                      <a:r>
                        <a:rPr lang="en-GB" sz="1500" b="0" i="0" u="none" strike="noStrike">
                          <a:solidFill>
                            <a:srgbClr val="000000"/>
                          </a:solidFill>
                          <a:effectLst/>
                          <a:latin typeface="Calibri" panose="020F0502020204030204" pitchFamily="34" charset="0"/>
                        </a:rPr>
                        <a:t>8.25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Calibri" panose="020F0502020204030204" pitchFamily="34" charset="0"/>
                        </a:rPr>
                        <a:t>19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Calibri" panose="020F0502020204030204" pitchFamily="34" charset="0"/>
                        </a:rPr>
                        <a:t>43%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Calibri" panose="020F0502020204030204" pitchFamily="34" charset="0"/>
                        </a:rPr>
                        <a:t>17.33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Calibri" panose="020F0502020204030204" pitchFamily="34" charset="0"/>
                        </a:rPr>
                        <a:t>15.51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Calibri" panose="020F0502020204030204" pitchFamily="34" charset="0"/>
                        </a:rPr>
                        <a:t>11.85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Calibri" panose="020F0502020204030204" pitchFamily="34" charset="0"/>
                        </a:rPr>
                        <a:t>8.65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Calibri" panose="020F0502020204030204" pitchFamily="34" charset="0"/>
                        </a:rPr>
                        <a:t>5.20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Calibri" panose="020F0502020204030204" pitchFamily="34" charset="0"/>
                        </a:rPr>
                        <a:t>3.36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dirty="0">
                          <a:solidFill>
                            <a:srgbClr val="000000"/>
                          </a:solidFill>
                          <a:effectLst/>
                          <a:latin typeface="Calibri" panose="020F0502020204030204" pitchFamily="34" charset="0"/>
                        </a:rPr>
                        <a:t>1.45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73485518"/>
                  </a:ext>
                </a:extLst>
              </a:tr>
            </a:tbl>
          </a:graphicData>
        </a:graphic>
      </p:graphicFrame>
      <p:pic>
        <p:nvPicPr>
          <p:cNvPr id="13" name="Picture 12" descr="A graph of a number of blue bars&#10;&#10;Description automatically generated with medium confidence">
            <a:extLst>
              <a:ext uri="{FF2B5EF4-FFF2-40B4-BE49-F238E27FC236}">
                <a16:creationId xmlns:a16="http://schemas.microsoft.com/office/drawing/2014/main" id="{5EC2CDC5-0E9D-F481-C680-2ABF826F961C}"/>
              </a:ext>
            </a:extLst>
          </p:cNvPr>
          <p:cNvPicPr>
            <a:picLocks noChangeAspect="1"/>
          </p:cNvPicPr>
          <p:nvPr/>
        </p:nvPicPr>
        <p:blipFill>
          <a:blip r:embed="rId3"/>
          <a:stretch>
            <a:fillRect/>
          </a:stretch>
        </p:blipFill>
        <p:spPr>
          <a:xfrm>
            <a:off x="2630905" y="1648586"/>
            <a:ext cx="6335295" cy="3253614"/>
          </a:xfrm>
          <a:prstGeom prst="rect">
            <a:avLst/>
          </a:prstGeom>
          <a:ln w="25400">
            <a:solidFill>
              <a:schemeClr val="tx2"/>
            </a:solidFill>
          </a:ln>
        </p:spPr>
      </p:pic>
    </p:spTree>
    <p:extLst>
      <p:ext uri="{BB962C8B-B14F-4D97-AF65-F5344CB8AC3E}">
        <p14:creationId xmlns:p14="http://schemas.microsoft.com/office/powerpoint/2010/main" val="7430236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56241D-3E48-11C2-70D9-678CFB983CC3}"/>
              </a:ext>
            </a:extLst>
          </p:cNvPr>
          <p:cNvSpPr>
            <a:spLocks noGrp="1"/>
          </p:cNvSpPr>
          <p:nvPr>
            <p:ph type="title"/>
          </p:nvPr>
        </p:nvSpPr>
        <p:spPr/>
        <p:txBody>
          <a:bodyPr/>
          <a:lstStyle/>
          <a:p>
            <a:r>
              <a:rPr lang="en-US" dirty="0"/>
              <a:t>9ST0-03</a:t>
            </a:r>
            <a:br>
              <a:rPr lang="en-US" dirty="0"/>
            </a:br>
            <a:r>
              <a:rPr lang="en-US" dirty="0"/>
              <a:t>Question 6</a:t>
            </a:r>
          </a:p>
        </p:txBody>
      </p:sp>
    </p:spTree>
    <p:extLst>
      <p:ext uri="{BB962C8B-B14F-4D97-AF65-F5344CB8AC3E}">
        <p14:creationId xmlns:p14="http://schemas.microsoft.com/office/powerpoint/2010/main" val="10772691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FECE09-4EBB-056C-B786-393A2A1BD979}"/>
              </a:ext>
            </a:extLst>
          </p:cNvPr>
          <p:cNvSpPr>
            <a:spLocks noGrp="1"/>
          </p:cNvSpPr>
          <p:nvPr>
            <p:ph type="title"/>
          </p:nvPr>
        </p:nvSpPr>
        <p:spPr/>
        <p:txBody>
          <a:bodyPr/>
          <a:lstStyle/>
          <a:p>
            <a:r>
              <a:rPr lang="en-US" dirty="0"/>
              <a:t>Question 6</a:t>
            </a:r>
          </a:p>
        </p:txBody>
      </p:sp>
      <p:sp>
        <p:nvSpPr>
          <p:cNvPr id="4" name="Rectangle: Rounded Corners 3">
            <a:hlinkClick r:id="rId2" action="ppaction://hlinksldjump"/>
            <a:extLst>
              <a:ext uri="{FF2B5EF4-FFF2-40B4-BE49-F238E27FC236}">
                <a16:creationId xmlns:a16="http://schemas.microsoft.com/office/drawing/2014/main" id="{84CB039F-03C9-B7B7-ADD0-999BEFABE601}"/>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pic>
        <p:nvPicPr>
          <p:cNvPr id="11" name="Picture 10" descr="A paper with text and images&#10;&#10;Description automatically generated">
            <a:extLst>
              <a:ext uri="{FF2B5EF4-FFF2-40B4-BE49-F238E27FC236}">
                <a16:creationId xmlns:a16="http://schemas.microsoft.com/office/drawing/2014/main" id="{3CA8DA6D-7E55-85E3-DD1C-D97057680BBD}"/>
              </a:ext>
            </a:extLst>
          </p:cNvPr>
          <p:cNvPicPr>
            <a:picLocks noChangeAspect="1"/>
          </p:cNvPicPr>
          <p:nvPr/>
        </p:nvPicPr>
        <p:blipFill>
          <a:blip r:embed="rId3"/>
          <a:stretch>
            <a:fillRect/>
          </a:stretch>
        </p:blipFill>
        <p:spPr>
          <a:xfrm>
            <a:off x="993608" y="1573646"/>
            <a:ext cx="4476750" cy="4594842"/>
          </a:xfrm>
          <a:prstGeom prst="rect">
            <a:avLst/>
          </a:prstGeom>
          <a:ln w="25400">
            <a:solidFill>
              <a:srgbClr val="CAD200"/>
            </a:solidFill>
          </a:ln>
        </p:spPr>
      </p:pic>
      <p:pic>
        <p:nvPicPr>
          <p:cNvPr id="13" name="Picture 12" descr="A screenshot of a test&#10;&#10;Description automatically generated">
            <a:extLst>
              <a:ext uri="{FF2B5EF4-FFF2-40B4-BE49-F238E27FC236}">
                <a16:creationId xmlns:a16="http://schemas.microsoft.com/office/drawing/2014/main" id="{9E0477DB-FE20-41A3-0AC5-102DBE9724D2}"/>
              </a:ext>
            </a:extLst>
          </p:cNvPr>
          <p:cNvPicPr>
            <a:picLocks noChangeAspect="1"/>
          </p:cNvPicPr>
          <p:nvPr/>
        </p:nvPicPr>
        <p:blipFill>
          <a:blip r:embed="rId4"/>
          <a:stretch>
            <a:fillRect/>
          </a:stretch>
        </p:blipFill>
        <p:spPr>
          <a:xfrm>
            <a:off x="5933240" y="2501900"/>
            <a:ext cx="5041900" cy="2463800"/>
          </a:xfrm>
          <a:prstGeom prst="rect">
            <a:avLst/>
          </a:prstGeom>
          <a:ln w="25400">
            <a:solidFill>
              <a:srgbClr val="CAD200"/>
            </a:solidFill>
          </a:ln>
        </p:spPr>
      </p:pic>
    </p:spTree>
    <p:extLst>
      <p:ext uri="{BB962C8B-B14F-4D97-AF65-F5344CB8AC3E}">
        <p14:creationId xmlns:p14="http://schemas.microsoft.com/office/powerpoint/2010/main" val="4191288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FECE09-4EBB-056C-B786-393A2A1BD979}"/>
              </a:ext>
            </a:extLst>
          </p:cNvPr>
          <p:cNvSpPr>
            <a:spLocks noGrp="1"/>
          </p:cNvSpPr>
          <p:nvPr>
            <p:ph type="title"/>
          </p:nvPr>
        </p:nvSpPr>
        <p:spPr/>
        <p:txBody>
          <a:bodyPr/>
          <a:lstStyle/>
          <a:p>
            <a:r>
              <a:rPr lang="en-US" dirty="0"/>
              <a:t>Question 6 - Student Responses</a:t>
            </a:r>
          </a:p>
        </p:txBody>
      </p:sp>
      <p:sp>
        <p:nvSpPr>
          <p:cNvPr id="4" name="Rectangle: Rounded Corners 3">
            <a:hlinkClick r:id="rId3" action="ppaction://hlinksldjump"/>
            <a:extLst>
              <a:ext uri="{FF2B5EF4-FFF2-40B4-BE49-F238E27FC236}">
                <a16:creationId xmlns:a16="http://schemas.microsoft.com/office/drawing/2014/main" id="{84CB039F-03C9-B7B7-ADD0-999BEFABE601}"/>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graphicFrame>
        <p:nvGraphicFramePr>
          <p:cNvPr id="3" name="Table 2">
            <a:extLst>
              <a:ext uri="{FF2B5EF4-FFF2-40B4-BE49-F238E27FC236}">
                <a16:creationId xmlns:a16="http://schemas.microsoft.com/office/drawing/2014/main" id="{878DE8B5-A136-E2C6-112C-185D2DA9D154}"/>
              </a:ext>
            </a:extLst>
          </p:cNvPr>
          <p:cNvGraphicFramePr>
            <a:graphicFrameLocks noGrp="1"/>
          </p:cNvGraphicFramePr>
          <p:nvPr>
            <p:extLst>
              <p:ext uri="{D42A27DB-BD31-4B8C-83A1-F6EECF244321}">
                <p14:modId xmlns:p14="http://schemas.microsoft.com/office/powerpoint/2010/main" val="1196384721"/>
              </p:ext>
            </p:extLst>
          </p:nvPr>
        </p:nvGraphicFramePr>
        <p:xfrm>
          <a:off x="4314294" y="1325686"/>
          <a:ext cx="3629967" cy="384987"/>
        </p:xfrm>
        <a:graphic>
          <a:graphicData uri="http://schemas.openxmlformats.org/drawingml/2006/table">
            <a:tbl>
              <a:tblPr firstRow="1" firstCol="1" bandRow="1"/>
              <a:tblGrid>
                <a:gridCol w="406162">
                  <a:extLst>
                    <a:ext uri="{9D8B030D-6E8A-4147-A177-3AD203B41FA5}">
                      <a16:colId xmlns:a16="http://schemas.microsoft.com/office/drawing/2014/main" val="1240707253"/>
                    </a:ext>
                  </a:extLst>
                </a:gridCol>
                <a:gridCol w="3223805">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6 - Response A </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5" name="Picture 4">
            <a:extLst>
              <a:ext uri="{FF2B5EF4-FFF2-40B4-BE49-F238E27FC236}">
                <a16:creationId xmlns:a16="http://schemas.microsoft.com/office/drawing/2014/main" id="{F44959DF-E35B-13BB-1664-F8D8C4D55D29}"/>
              </a:ext>
            </a:extLst>
          </p:cNvPr>
          <p:cNvPicPr>
            <a:picLocks noChangeAspect="1"/>
          </p:cNvPicPr>
          <p:nvPr/>
        </p:nvPicPr>
        <p:blipFill>
          <a:blip r:embed="rId4"/>
          <a:stretch>
            <a:fillRect/>
          </a:stretch>
        </p:blipFill>
        <p:spPr>
          <a:xfrm>
            <a:off x="4381088" y="1353645"/>
            <a:ext cx="314476" cy="330200"/>
          </a:xfrm>
          <a:prstGeom prst="rect">
            <a:avLst/>
          </a:prstGeom>
        </p:spPr>
      </p:pic>
      <p:pic>
        <p:nvPicPr>
          <p:cNvPr id="13" name="Picture 12">
            <a:extLst>
              <a:ext uri="{FF2B5EF4-FFF2-40B4-BE49-F238E27FC236}">
                <a16:creationId xmlns:a16="http://schemas.microsoft.com/office/drawing/2014/main" id="{36F7040B-812F-53C2-134D-C246CC62B67D}"/>
              </a:ext>
            </a:extLst>
          </p:cNvPr>
          <p:cNvPicPr>
            <a:picLocks noChangeAspect="1"/>
          </p:cNvPicPr>
          <p:nvPr/>
        </p:nvPicPr>
        <p:blipFill>
          <a:blip r:embed="rId5"/>
          <a:srcRect b="77532"/>
          <a:stretch/>
        </p:blipFill>
        <p:spPr>
          <a:xfrm>
            <a:off x="692175" y="1514245"/>
            <a:ext cx="3555566" cy="693293"/>
          </a:xfrm>
          <a:prstGeom prst="rect">
            <a:avLst/>
          </a:prstGeom>
          <a:ln w="25400">
            <a:solidFill>
              <a:srgbClr val="CAD200"/>
            </a:solidFill>
          </a:ln>
        </p:spPr>
      </p:pic>
      <p:pic>
        <p:nvPicPr>
          <p:cNvPr id="14" name="Picture 13">
            <a:extLst>
              <a:ext uri="{FF2B5EF4-FFF2-40B4-BE49-F238E27FC236}">
                <a16:creationId xmlns:a16="http://schemas.microsoft.com/office/drawing/2014/main" id="{9B558158-1963-2F0B-DA73-94CF965EF616}"/>
              </a:ext>
            </a:extLst>
          </p:cNvPr>
          <p:cNvPicPr>
            <a:picLocks noChangeAspect="1"/>
          </p:cNvPicPr>
          <p:nvPr/>
        </p:nvPicPr>
        <p:blipFill>
          <a:blip r:embed="rId5"/>
          <a:srcRect t="29970" b="48585"/>
          <a:stretch/>
        </p:blipFill>
        <p:spPr>
          <a:xfrm>
            <a:off x="692175" y="2405891"/>
            <a:ext cx="3555566" cy="661737"/>
          </a:xfrm>
          <a:prstGeom prst="rect">
            <a:avLst/>
          </a:prstGeom>
          <a:ln w="25400">
            <a:solidFill>
              <a:srgbClr val="CAD200"/>
            </a:solidFill>
          </a:ln>
        </p:spPr>
      </p:pic>
      <p:pic>
        <p:nvPicPr>
          <p:cNvPr id="16" name="Picture 15">
            <a:extLst>
              <a:ext uri="{FF2B5EF4-FFF2-40B4-BE49-F238E27FC236}">
                <a16:creationId xmlns:a16="http://schemas.microsoft.com/office/drawing/2014/main" id="{55A5DD6F-7343-C725-BA8E-3321484C64DF}"/>
              </a:ext>
            </a:extLst>
          </p:cNvPr>
          <p:cNvPicPr>
            <a:picLocks noChangeAspect="1"/>
          </p:cNvPicPr>
          <p:nvPr/>
        </p:nvPicPr>
        <p:blipFill>
          <a:blip r:embed="rId6"/>
          <a:stretch>
            <a:fillRect/>
          </a:stretch>
        </p:blipFill>
        <p:spPr>
          <a:xfrm>
            <a:off x="590286" y="4536916"/>
            <a:ext cx="3687320" cy="2236698"/>
          </a:xfrm>
          <a:prstGeom prst="rect">
            <a:avLst/>
          </a:prstGeom>
          <a:ln w="25400">
            <a:solidFill>
              <a:srgbClr val="CAD200"/>
            </a:solidFill>
          </a:ln>
        </p:spPr>
      </p:pic>
      <p:pic>
        <p:nvPicPr>
          <p:cNvPr id="19" name="Picture 18">
            <a:extLst>
              <a:ext uri="{FF2B5EF4-FFF2-40B4-BE49-F238E27FC236}">
                <a16:creationId xmlns:a16="http://schemas.microsoft.com/office/drawing/2014/main" id="{0F7D6621-E50A-A776-F93D-5D44E0059634}"/>
              </a:ext>
            </a:extLst>
          </p:cNvPr>
          <p:cNvPicPr>
            <a:picLocks noChangeAspect="1"/>
          </p:cNvPicPr>
          <p:nvPr/>
        </p:nvPicPr>
        <p:blipFill>
          <a:blip r:embed="rId7"/>
          <a:srcRect t="-2368" r="17752" b="66216"/>
          <a:stretch/>
        </p:blipFill>
        <p:spPr>
          <a:xfrm>
            <a:off x="4444845" y="1991839"/>
            <a:ext cx="3564766" cy="853560"/>
          </a:xfrm>
          <a:prstGeom prst="rect">
            <a:avLst/>
          </a:prstGeom>
          <a:ln w="25400">
            <a:solidFill>
              <a:srgbClr val="CAD200"/>
            </a:solidFill>
          </a:ln>
        </p:spPr>
      </p:pic>
      <p:pic>
        <p:nvPicPr>
          <p:cNvPr id="20" name="Picture 19">
            <a:extLst>
              <a:ext uri="{FF2B5EF4-FFF2-40B4-BE49-F238E27FC236}">
                <a16:creationId xmlns:a16="http://schemas.microsoft.com/office/drawing/2014/main" id="{8D05A151-761D-4023-5155-74F56E4D9572}"/>
              </a:ext>
            </a:extLst>
          </p:cNvPr>
          <p:cNvPicPr>
            <a:picLocks noChangeAspect="1"/>
          </p:cNvPicPr>
          <p:nvPr/>
        </p:nvPicPr>
        <p:blipFill>
          <a:blip r:embed="rId7"/>
          <a:srcRect t="51663" r="26667"/>
          <a:stretch/>
        </p:blipFill>
        <p:spPr>
          <a:xfrm>
            <a:off x="4538326" y="3165545"/>
            <a:ext cx="3302311" cy="1191126"/>
          </a:xfrm>
          <a:prstGeom prst="rect">
            <a:avLst/>
          </a:prstGeom>
          <a:ln w="25400">
            <a:solidFill>
              <a:srgbClr val="CAD200"/>
            </a:solidFill>
          </a:ln>
        </p:spPr>
      </p:pic>
      <p:pic>
        <p:nvPicPr>
          <p:cNvPr id="21" name="Picture 20">
            <a:extLst>
              <a:ext uri="{FF2B5EF4-FFF2-40B4-BE49-F238E27FC236}">
                <a16:creationId xmlns:a16="http://schemas.microsoft.com/office/drawing/2014/main" id="{1C84281C-4353-ACB4-B45F-DC87E541313A}"/>
              </a:ext>
            </a:extLst>
          </p:cNvPr>
          <p:cNvPicPr>
            <a:picLocks noChangeAspect="1"/>
          </p:cNvPicPr>
          <p:nvPr/>
        </p:nvPicPr>
        <p:blipFill>
          <a:blip r:embed="rId8"/>
          <a:srcRect t="5264" r="39282"/>
          <a:stretch/>
        </p:blipFill>
        <p:spPr>
          <a:xfrm>
            <a:off x="4641949" y="4652800"/>
            <a:ext cx="3170557" cy="661737"/>
          </a:xfrm>
          <a:prstGeom prst="rect">
            <a:avLst/>
          </a:prstGeom>
          <a:ln w="25400">
            <a:solidFill>
              <a:srgbClr val="CAD200"/>
            </a:solidFill>
          </a:ln>
        </p:spPr>
      </p:pic>
      <p:pic>
        <p:nvPicPr>
          <p:cNvPr id="22" name="Picture 21">
            <a:extLst>
              <a:ext uri="{FF2B5EF4-FFF2-40B4-BE49-F238E27FC236}">
                <a16:creationId xmlns:a16="http://schemas.microsoft.com/office/drawing/2014/main" id="{2B0A8FA9-9E5C-4670-12B9-DF458740DA2E}"/>
              </a:ext>
            </a:extLst>
          </p:cNvPr>
          <p:cNvPicPr>
            <a:picLocks noChangeAspect="1"/>
          </p:cNvPicPr>
          <p:nvPr/>
        </p:nvPicPr>
        <p:blipFill>
          <a:blip r:embed="rId9"/>
          <a:stretch>
            <a:fillRect/>
          </a:stretch>
        </p:blipFill>
        <p:spPr>
          <a:xfrm>
            <a:off x="4538326" y="5573521"/>
            <a:ext cx="3302311" cy="923222"/>
          </a:xfrm>
          <a:prstGeom prst="rect">
            <a:avLst/>
          </a:prstGeom>
          <a:ln w="25400">
            <a:solidFill>
              <a:srgbClr val="CAD200"/>
            </a:solidFill>
          </a:ln>
        </p:spPr>
      </p:pic>
      <p:pic>
        <p:nvPicPr>
          <p:cNvPr id="23" name="Picture 22">
            <a:extLst>
              <a:ext uri="{FF2B5EF4-FFF2-40B4-BE49-F238E27FC236}">
                <a16:creationId xmlns:a16="http://schemas.microsoft.com/office/drawing/2014/main" id="{36D6F50B-C98C-F023-684D-BB0A8BBF5D14}"/>
              </a:ext>
            </a:extLst>
          </p:cNvPr>
          <p:cNvPicPr>
            <a:picLocks noChangeAspect="1"/>
          </p:cNvPicPr>
          <p:nvPr/>
        </p:nvPicPr>
        <p:blipFill>
          <a:blip r:embed="rId10"/>
          <a:stretch>
            <a:fillRect/>
          </a:stretch>
        </p:blipFill>
        <p:spPr>
          <a:xfrm>
            <a:off x="8308369" y="2172993"/>
            <a:ext cx="3555566" cy="2273285"/>
          </a:xfrm>
          <a:prstGeom prst="rect">
            <a:avLst/>
          </a:prstGeom>
          <a:ln w="25400">
            <a:solidFill>
              <a:srgbClr val="CAD200"/>
            </a:solidFill>
          </a:ln>
        </p:spPr>
      </p:pic>
      <p:pic>
        <p:nvPicPr>
          <p:cNvPr id="24" name="Picture 23">
            <a:extLst>
              <a:ext uri="{FF2B5EF4-FFF2-40B4-BE49-F238E27FC236}">
                <a16:creationId xmlns:a16="http://schemas.microsoft.com/office/drawing/2014/main" id="{6CF0A048-8969-E72B-E626-68A91EAB7872}"/>
              </a:ext>
            </a:extLst>
          </p:cNvPr>
          <p:cNvPicPr>
            <a:picLocks noChangeAspect="1"/>
          </p:cNvPicPr>
          <p:nvPr/>
        </p:nvPicPr>
        <p:blipFill>
          <a:blip r:embed="rId11"/>
          <a:stretch>
            <a:fillRect/>
          </a:stretch>
        </p:blipFill>
        <p:spPr>
          <a:xfrm>
            <a:off x="8296204" y="4966098"/>
            <a:ext cx="3687320" cy="1378334"/>
          </a:xfrm>
          <a:prstGeom prst="rect">
            <a:avLst/>
          </a:prstGeom>
          <a:ln w="25400">
            <a:solidFill>
              <a:srgbClr val="CAD200"/>
            </a:solidFill>
          </a:ln>
        </p:spPr>
      </p:pic>
      <p:pic>
        <p:nvPicPr>
          <p:cNvPr id="25" name="Picture 24">
            <a:extLst>
              <a:ext uri="{FF2B5EF4-FFF2-40B4-BE49-F238E27FC236}">
                <a16:creationId xmlns:a16="http://schemas.microsoft.com/office/drawing/2014/main" id="{1389FFDB-F5DB-55A8-1485-36A4B5736D31}"/>
              </a:ext>
            </a:extLst>
          </p:cNvPr>
          <p:cNvPicPr>
            <a:picLocks noChangeAspect="1"/>
          </p:cNvPicPr>
          <p:nvPr/>
        </p:nvPicPr>
        <p:blipFill>
          <a:blip r:embed="rId5"/>
          <a:srcRect t="60760"/>
          <a:stretch/>
        </p:blipFill>
        <p:spPr>
          <a:xfrm>
            <a:off x="692174" y="3309636"/>
            <a:ext cx="3466135" cy="998567"/>
          </a:xfrm>
          <a:prstGeom prst="rect">
            <a:avLst/>
          </a:prstGeom>
          <a:ln w="25400">
            <a:solidFill>
              <a:srgbClr val="CAD200"/>
            </a:solidFill>
          </a:ln>
        </p:spPr>
      </p:pic>
    </p:spTree>
    <p:extLst>
      <p:ext uri="{BB962C8B-B14F-4D97-AF65-F5344CB8AC3E}">
        <p14:creationId xmlns:p14="http://schemas.microsoft.com/office/powerpoint/2010/main" val="13046304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FECE09-4EBB-056C-B786-393A2A1BD979}"/>
              </a:ext>
            </a:extLst>
          </p:cNvPr>
          <p:cNvSpPr>
            <a:spLocks noGrp="1"/>
          </p:cNvSpPr>
          <p:nvPr>
            <p:ph type="title"/>
          </p:nvPr>
        </p:nvSpPr>
        <p:spPr>
          <a:xfrm>
            <a:off x="850654" y="278074"/>
            <a:ext cx="10699007" cy="1122300"/>
          </a:xfrm>
        </p:spPr>
        <p:txBody>
          <a:bodyPr/>
          <a:lstStyle/>
          <a:p>
            <a:r>
              <a:rPr lang="en-US" dirty="0"/>
              <a:t>Question 6 - Student Responses</a:t>
            </a:r>
          </a:p>
        </p:txBody>
      </p:sp>
      <p:sp>
        <p:nvSpPr>
          <p:cNvPr id="4" name="Rectangle: Rounded Corners 3">
            <a:hlinkClick r:id="rId3" action="ppaction://hlinksldjump"/>
            <a:extLst>
              <a:ext uri="{FF2B5EF4-FFF2-40B4-BE49-F238E27FC236}">
                <a16:creationId xmlns:a16="http://schemas.microsoft.com/office/drawing/2014/main" id="{84CB039F-03C9-B7B7-ADD0-999BEFABE601}"/>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graphicFrame>
        <p:nvGraphicFramePr>
          <p:cNvPr id="3" name="Table 2">
            <a:extLst>
              <a:ext uri="{FF2B5EF4-FFF2-40B4-BE49-F238E27FC236}">
                <a16:creationId xmlns:a16="http://schemas.microsoft.com/office/drawing/2014/main" id="{878DE8B5-A136-E2C6-112C-185D2DA9D154}"/>
              </a:ext>
            </a:extLst>
          </p:cNvPr>
          <p:cNvGraphicFramePr>
            <a:graphicFrameLocks noGrp="1"/>
          </p:cNvGraphicFramePr>
          <p:nvPr>
            <p:extLst>
              <p:ext uri="{D42A27DB-BD31-4B8C-83A1-F6EECF244321}">
                <p14:modId xmlns:p14="http://schemas.microsoft.com/office/powerpoint/2010/main" val="3880821426"/>
              </p:ext>
            </p:extLst>
          </p:nvPr>
        </p:nvGraphicFramePr>
        <p:xfrm>
          <a:off x="2902652" y="1222199"/>
          <a:ext cx="4419734" cy="384987"/>
        </p:xfrm>
        <a:graphic>
          <a:graphicData uri="http://schemas.openxmlformats.org/drawingml/2006/table">
            <a:tbl>
              <a:tblPr firstRow="1" firstCol="1" bandRow="1"/>
              <a:tblGrid>
                <a:gridCol w="494530">
                  <a:extLst>
                    <a:ext uri="{9D8B030D-6E8A-4147-A177-3AD203B41FA5}">
                      <a16:colId xmlns:a16="http://schemas.microsoft.com/office/drawing/2014/main" val="1240707253"/>
                    </a:ext>
                  </a:extLst>
                </a:gridCol>
                <a:gridCol w="3925204">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6 - Response B </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5" name="Picture 4">
            <a:extLst>
              <a:ext uri="{FF2B5EF4-FFF2-40B4-BE49-F238E27FC236}">
                <a16:creationId xmlns:a16="http://schemas.microsoft.com/office/drawing/2014/main" id="{F44959DF-E35B-13BB-1664-F8D8C4D55D29}"/>
              </a:ext>
            </a:extLst>
          </p:cNvPr>
          <p:cNvPicPr>
            <a:picLocks noChangeAspect="1"/>
          </p:cNvPicPr>
          <p:nvPr/>
        </p:nvPicPr>
        <p:blipFill>
          <a:blip r:embed="rId4"/>
          <a:stretch>
            <a:fillRect/>
          </a:stretch>
        </p:blipFill>
        <p:spPr>
          <a:xfrm>
            <a:off x="2933007" y="1222199"/>
            <a:ext cx="314476" cy="330200"/>
          </a:xfrm>
          <a:prstGeom prst="rect">
            <a:avLst/>
          </a:prstGeom>
        </p:spPr>
      </p:pic>
      <p:pic>
        <p:nvPicPr>
          <p:cNvPr id="13" name="Picture 12">
            <a:extLst>
              <a:ext uri="{FF2B5EF4-FFF2-40B4-BE49-F238E27FC236}">
                <a16:creationId xmlns:a16="http://schemas.microsoft.com/office/drawing/2014/main" id="{86903E70-FDF5-291B-2895-27D2CCDCA28E}"/>
              </a:ext>
            </a:extLst>
          </p:cNvPr>
          <p:cNvPicPr>
            <a:picLocks noChangeAspect="1"/>
          </p:cNvPicPr>
          <p:nvPr/>
        </p:nvPicPr>
        <p:blipFill>
          <a:blip r:embed="rId5"/>
          <a:srcRect t="50000" r="37510" b="13430"/>
          <a:stretch/>
        </p:blipFill>
        <p:spPr>
          <a:xfrm>
            <a:off x="516976" y="3496987"/>
            <a:ext cx="3581634" cy="919813"/>
          </a:xfrm>
          <a:prstGeom prst="rect">
            <a:avLst/>
          </a:prstGeom>
          <a:ln w="25400">
            <a:solidFill>
              <a:srgbClr val="CAD200"/>
            </a:solidFill>
          </a:ln>
        </p:spPr>
      </p:pic>
      <p:pic>
        <p:nvPicPr>
          <p:cNvPr id="14" name="Picture 13">
            <a:extLst>
              <a:ext uri="{FF2B5EF4-FFF2-40B4-BE49-F238E27FC236}">
                <a16:creationId xmlns:a16="http://schemas.microsoft.com/office/drawing/2014/main" id="{AA12CBBF-4AA7-9130-25C8-236D60D03C4E}"/>
              </a:ext>
            </a:extLst>
          </p:cNvPr>
          <p:cNvPicPr>
            <a:picLocks noChangeAspect="1"/>
          </p:cNvPicPr>
          <p:nvPr/>
        </p:nvPicPr>
        <p:blipFill>
          <a:blip r:embed="rId5"/>
          <a:srcRect r="38742" b="63430"/>
          <a:stretch/>
        </p:blipFill>
        <p:spPr>
          <a:xfrm>
            <a:off x="622894" y="2198986"/>
            <a:ext cx="3511022" cy="919813"/>
          </a:xfrm>
          <a:prstGeom prst="rect">
            <a:avLst/>
          </a:prstGeom>
          <a:ln w="25400">
            <a:solidFill>
              <a:srgbClr val="CAD200"/>
            </a:solidFill>
          </a:ln>
        </p:spPr>
      </p:pic>
      <p:pic>
        <p:nvPicPr>
          <p:cNvPr id="15" name="Picture 14">
            <a:extLst>
              <a:ext uri="{FF2B5EF4-FFF2-40B4-BE49-F238E27FC236}">
                <a16:creationId xmlns:a16="http://schemas.microsoft.com/office/drawing/2014/main" id="{0D682886-BD44-1FBA-12AF-CEEBE8A47EC0}"/>
              </a:ext>
            </a:extLst>
          </p:cNvPr>
          <p:cNvPicPr>
            <a:picLocks noChangeAspect="1"/>
          </p:cNvPicPr>
          <p:nvPr/>
        </p:nvPicPr>
        <p:blipFill>
          <a:blip r:embed="rId6"/>
          <a:stretch>
            <a:fillRect/>
          </a:stretch>
        </p:blipFill>
        <p:spPr>
          <a:xfrm>
            <a:off x="587588" y="4915000"/>
            <a:ext cx="3581634" cy="1243330"/>
          </a:xfrm>
          <a:prstGeom prst="rect">
            <a:avLst/>
          </a:prstGeom>
          <a:ln w="25400">
            <a:solidFill>
              <a:srgbClr val="CAD200"/>
            </a:solidFill>
          </a:ln>
        </p:spPr>
      </p:pic>
      <p:pic>
        <p:nvPicPr>
          <p:cNvPr id="16" name="Picture 15">
            <a:extLst>
              <a:ext uri="{FF2B5EF4-FFF2-40B4-BE49-F238E27FC236}">
                <a16:creationId xmlns:a16="http://schemas.microsoft.com/office/drawing/2014/main" id="{229EBB91-1186-CE1F-28AB-58D4498CFF86}"/>
              </a:ext>
            </a:extLst>
          </p:cNvPr>
          <p:cNvPicPr>
            <a:picLocks noChangeAspect="1"/>
          </p:cNvPicPr>
          <p:nvPr/>
        </p:nvPicPr>
        <p:blipFill>
          <a:blip r:embed="rId7"/>
          <a:stretch>
            <a:fillRect/>
          </a:stretch>
        </p:blipFill>
        <p:spPr>
          <a:xfrm>
            <a:off x="4625771" y="1793164"/>
            <a:ext cx="3756620" cy="1671065"/>
          </a:xfrm>
          <a:prstGeom prst="rect">
            <a:avLst/>
          </a:prstGeom>
          <a:ln w="25400">
            <a:solidFill>
              <a:srgbClr val="CAD200"/>
            </a:solidFill>
          </a:ln>
        </p:spPr>
      </p:pic>
      <p:pic>
        <p:nvPicPr>
          <p:cNvPr id="17" name="Picture 16">
            <a:extLst>
              <a:ext uri="{FF2B5EF4-FFF2-40B4-BE49-F238E27FC236}">
                <a16:creationId xmlns:a16="http://schemas.microsoft.com/office/drawing/2014/main" id="{8F60A4CB-5E9F-7D61-7199-C3D14BC497D9}"/>
              </a:ext>
            </a:extLst>
          </p:cNvPr>
          <p:cNvPicPr>
            <a:picLocks noChangeAspect="1"/>
          </p:cNvPicPr>
          <p:nvPr/>
        </p:nvPicPr>
        <p:blipFill>
          <a:blip r:embed="rId8"/>
          <a:srcRect t="67002" r="13684" b="369"/>
          <a:stretch/>
        </p:blipFill>
        <p:spPr>
          <a:xfrm>
            <a:off x="4733645" y="5023631"/>
            <a:ext cx="3561253" cy="751914"/>
          </a:xfrm>
          <a:prstGeom prst="rect">
            <a:avLst/>
          </a:prstGeom>
          <a:ln w="25400">
            <a:solidFill>
              <a:srgbClr val="CAD200"/>
            </a:solidFill>
          </a:ln>
        </p:spPr>
      </p:pic>
      <p:pic>
        <p:nvPicPr>
          <p:cNvPr id="18" name="Picture 17">
            <a:extLst>
              <a:ext uri="{FF2B5EF4-FFF2-40B4-BE49-F238E27FC236}">
                <a16:creationId xmlns:a16="http://schemas.microsoft.com/office/drawing/2014/main" id="{7263BE5B-9F42-7BCB-7F90-34028E80AEDE}"/>
              </a:ext>
            </a:extLst>
          </p:cNvPr>
          <p:cNvPicPr>
            <a:picLocks noChangeAspect="1"/>
          </p:cNvPicPr>
          <p:nvPr/>
        </p:nvPicPr>
        <p:blipFill>
          <a:blip r:embed="rId8"/>
          <a:srcRect r="22121" b="53343"/>
          <a:stretch/>
        </p:blipFill>
        <p:spPr>
          <a:xfrm>
            <a:off x="4713264" y="3706347"/>
            <a:ext cx="3581634" cy="1075166"/>
          </a:xfrm>
          <a:prstGeom prst="rect">
            <a:avLst/>
          </a:prstGeom>
          <a:ln w="25400">
            <a:solidFill>
              <a:srgbClr val="CAD200"/>
            </a:solidFill>
          </a:ln>
        </p:spPr>
      </p:pic>
      <p:pic>
        <p:nvPicPr>
          <p:cNvPr id="19" name="Picture 18">
            <a:extLst>
              <a:ext uri="{FF2B5EF4-FFF2-40B4-BE49-F238E27FC236}">
                <a16:creationId xmlns:a16="http://schemas.microsoft.com/office/drawing/2014/main" id="{9A2F75F9-F59C-030B-54D1-FF9EBC6F6BD8}"/>
              </a:ext>
            </a:extLst>
          </p:cNvPr>
          <p:cNvPicPr>
            <a:picLocks noChangeAspect="1"/>
          </p:cNvPicPr>
          <p:nvPr/>
        </p:nvPicPr>
        <p:blipFill>
          <a:blip r:embed="rId9"/>
          <a:srcRect t="-21874" r="20717" b="29002"/>
          <a:stretch/>
        </p:blipFill>
        <p:spPr>
          <a:xfrm>
            <a:off x="4713264" y="5986494"/>
            <a:ext cx="2993692" cy="751914"/>
          </a:xfrm>
          <a:prstGeom prst="rect">
            <a:avLst/>
          </a:prstGeom>
          <a:ln w="25400">
            <a:solidFill>
              <a:srgbClr val="CAD200"/>
            </a:solidFill>
          </a:ln>
        </p:spPr>
      </p:pic>
      <p:pic>
        <p:nvPicPr>
          <p:cNvPr id="20" name="Picture 19">
            <a:extLst>
              <a:ext uri="{FF2B5EF4-FFF2-40B4-BE49-F238E27FC236}">
                <a16:creationId xmlns:a16="http://schemas.microsoft.com/office/drawing/2014/main" id="{C030C4DE-7B2C-1894-CB7F-CD35D9CD5791}"/>
              </a:ext>
            </a:extLst>
          </p:cNvPr>
          <p:cNvPicPr>
            <a:picLocks noChangeAspect="1"/>
          </p:cNvPicPr>
          <p:nvPr/>
        </p:nvPicPr>
        <p:blipFill>
          <a:blip r:embed="rId10"/>
          <a:stretch>
            <a:fillRect/>
          </a:stretch>
        </p:blipFill>
        <p:spPr>
          <a:xfrm>
            <a:off x="8602941" y="2366230"/>
            <a:ext cx="3427748" cy="3409315"/>
          </a:xfrm>
          <a:prstGeom prst="rect">
            <a:avLst/>
          </a:prstGeom>
          <a:ln w="25400">
            <a:solidFill>
              <a:srgbClr val="CAD200"/>
            </a:solidFill>
          </a:ln>
        </p:spPr>
      </p:pic>
      <p:pic>
        <p:nvPicPr>
          <p:cNvPr id="21" name="Picture 20">
            <a:extLst>
              <a:ext uri="{FF2B5EF4-FFF2-40B4-BE49-F238E27FC236}">
                <a16:creationId xmlns:a16="http://schemas.microsoft.com/office/drawing/2014/main" id="{AD0CBF56-E6A3-030F-FE76-110DC3B160CC}"/>
              </a:ext>
            </a:extLst>
          </p:cNvPr>
          <p:cNvPicPr>
            <a:picLocks noChangeAspect="1"/>
          </p:cNvPicPr>
          <p:nvPr/>
        </p:nvPicPr>
        <p:blipFill>
          <a:blip r:embed="rId11"/>
          <a:stretch>
            <a:fillRect/>
          </a:stretch>
        </p:blipFill>
        <p:spPr>
          <a:xfrm>
            <a:off x="8602941" y="857473"/>
            <a:ext cx="3254763" cy="1398905"/>
          </a:xfrm>
          <a:prstGeom prst="rect">
            <a:avLst/>
          </a:prstGeom>
          <a:ln w="25400">
            <a:solidFill>
              <a:srgbClr val="CAD200"/>
            </a:solidFill>
          </a:ln>
        </p:spPr>
      </p:pic>
      <p:pic>
        <p:nvPicPr>
          <p:cNvPr id="24" name="Picture 23">
            <a:extLst>
              <a:ext uri="{FF2B5EF4-FFF2-40B4-BE49-F238E27FC236}">
                <a16:creationId xmlns:a16="http://schemas.microsoft.com/office/drawing/2014/main" id="{D0FEB867-AB2F-5891-4422-A2BC5F37E012}"/>
              </a:ext>
            </a:extLst>
          </p:cNvPr>
          <p:cNvPicPr>
            <a:picLocks noChangeAspect="1"/>
          </p:cNvPicPr>
          <p:nvPr/>
        </p:nvPicPr>
        <p:blipFill rotWithShape="1">
          <a:blip r:embed="rId12"/>
          <a:srcRect r="44099" b="69177"/>
          <a:stretch/>
        </p:blipFill>
        <p:spPr bwMode="auto">
          <a:xfrm>
            <a:off x="8437703" y="6158330"/>
            <a:ext cx="3200400" cy="314960"/>
          </a:xfrm>
          <a:prstGeom prst="rect">
            <a:avLst/>
          </a:prstGeom>
          <a:ln w="25400">
            <a:solidFill>
              <a:srgbClr val="CAD200"/>
            </a:solid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4539209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FECE09-4EBB-056C-B786-393A2A1BD979}"/>
              </a:ext>
            </a:extLst>
          </p:cNvPr>
          <p:cNvSpPr>
            <a:spLocks noGrp="1"/>
          </p:cNvSpPr>
          <p:nvPr>
            <p:ph type="title"/>
          </p:nvPr>
        </p:nvSpPr>
        <p:spPr/>
        <p:txBody>
          <a:bodyPr/>
          <a:lstStyle/>
          <a:p>
            <a:r>
              <a:rPr lang="en-US" dirty="0"/>
              <a:t>Question 6 - Student Responses</a:t>
            </a:r>
          </a:p>
        </p:txBody>
      </p:sp>
      <p:sp>
        <p:nvSpPr>
          <p:cNvPr id="4" name="Rectangle: Rounded Corners 3">
            <a:hlinkClick r:id="rId3" action="ppaction://hlinksldjump"/>
            <a:extLst>
              <a:ext uri="{FF2B5EF4-FFF2-40B4-BE49-F238E27FC236}">
                <a16:creationId xmlns:a16="http://schemas.microsoft.com/office/drawing/2014/main" id="{84CB039F-03C9-B7B7-ADD0-999BEFABE601}"/>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graphicFrame>
        <p:nvGraphicFramePr>
          <p:cNvPr id="3" name="Table 2">
            <a:extLst>
              <a:ext uri="{FF2B5EF4-FFF2-40B4-BE49-F238E27FC236}">
                <a16:creationId xmlns:a16="http://schemas.microsoft.com/office/drawing/2014/main" id="{878DE8B5-A136-E2C6-112C-185D2DA9D154}"/>
              </a:ext>
            </a:extLst>
          </p:cNvPr>
          <p:cNvGraphicFramePr>
            <a:graphicFrameLocks noGrp="1"/>
          </p:cNvGraphicFramePr>
          <p:nvPr>
            <p:extLst>
              <p:ext uri="{D42A27DB-BD31-4B8C-83A1-F6EECF244321}">
                <p14:modId xmlns:p14="http://schemas.microsoft.com/office/powerpoint/2010/main" val="916376099"/>
              </p:ext>
            </p:extLst>
          </p:nvPr>
        </p:nvGraphicFramePr>
        <p:xfrm>
          <a:off x="4614398" y="1246452"/>
          <a:ext cx="4341902" cy="397869"/>
        </p:xfrm>
        <a:graphic>
          <a:graphicData uri="http://schemas.openxmlformats.org/drawingml/2006/table">
            <a:tbl>
              <a:tblPr firstRow="1" firstCol="1" bandRow="1"/>
              <a:tblGrid>
                <a:gridCol w="485821">
                  <a:extLst>
                    <a:ext uri="{9D8B030D-6E8A-4147-A177-3AD203B41FA5}">
                      <a16:colId xmlns:a16="http://schemas.microsoft.com/office/drawing/2014/main" val="1240707253"/>
                    </a:ext>
                  </a:extLst>
                </a:gridCol>
                <a:gridCol w="3856081">
                  <a:extLst>
                    <a:ext uri="{9D8B030D-6E8A-4147-A177-3AD203B41FA5}">
                      <a16:colId xmlns:a16="http://schemas.microsoft.com/office/drawing/2014/main" val="3491166470"/>
                    </a:ext>
                  </a:extLst>
                </a:gridCol>
              </a:tblGrid>
              <a:tr h="397869">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6 - Response C</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5" name="Picture 4">
            <a:extLst>
              <a:ext uri="{FF2B5EF4-FFF2-40B4-BE49-F238E27FC236}">
                <a16:creationId xmlns:a16="http://schemas.microsoft.com/office/drawing/2014/main" id="{F44959DF-E35B-13BB-1664-F8D8C4D55D29}"/>
              </a:ext>
            </a:extLst>
          </p:cNvPr>
          <p:cNvPicPr>
            <a:picLocks noChangeAspect="1"/>
          </p:cNvPicPr>
          <p:nvPr/>
        </p:nvPicPr>
        <p:blipFill>
          <a:blip r:embed="rId4"/>
          <a:stretch>
            <a:fillRect/>
          </a:stretch>
        </p:blipFill>
        <p:spPr>
          <a:xfrm>
            <a:off x="4759633" y="1244387"/>
            <a:ext cx="314476" cy="330200"/>
          </a:xfrm>
          <a:prstGeom prst="rect">
            <a:avLst/>
          </a:prstGeom>
        </p:spPr>
      </p:pic>
      <p:pic>
        <p:nvPicPr>
          <p:cNvPr id="13" name="Picture 12">
            <a:extLst>
              <a:ext uri="{FF2B5EF4-FFF2-40B4-BE49-F238E27FC236}">
                <a16:creationId xmlns:a16="http://schemas.microsoft.com/office/drawing/2014/main" id="{1A84A7CC-6366-10F3-9C7C-75651FAD4A44}"/>
              </a:ext>
            </a:extLst>
          </p:cNvPr>
          <p:cNvPicPr>
            <a:picLocks noChangeAspect="1"/>
          </p:cNvPicPr>
          <p:nvPr/>
        </p:nvPicPr>
        <p:blipFill>
          <a:blip r:embed="rId5"/>
          <a:srcRect t="40333" r="34046" b="33746"/>
          <a:stretch/>
        </p:blipFill>
        <p:spPr>
          <a:xfrm>
            <a:off x="580860" y="1580916"/>
            <a:ext cx="3780155" cy="836846"/>
          </a:xfrm>
          <a:prstGeom prst="rect">
            <a:avLst/>
          </a:prstGeom>
          <a:ln w="25400">
            <a:solidFill>
              <a:srgbClr val="CAD200"/>
            </a:solidFill>
          </a:ln>
        </p:spPr>
      </p:pic>
      <p:pic>
        <p:nvPicPr>
          <p:cNvPr id="14" name="Picture 13">
            <a:extLst>
              <a:ext uri="{FF2B5EF4-FFF2-40B4-BE49-F238E27FC236}">
                <a16:creationId xmlns:a16="http://schemas.microsoft.com/office/drawing/2014/main" id="{9DFD7428-F3E1-D3FC-6573-B62C5595C7B2}"/>
              </a:ext>
            </a:extLst>
          </p:cNvPr>
          <p:cNvPicPr>
            <a:picLocks noChangeAspect="1"/>
          </p:cNvPicPr>
          <p:nvPr/>
        </p:nvPicPr>
        <p:blipFill>
          <a:blip r:embed="rId5"/>
          <a:srcRect t="74078" r="48041"/>
          <a:stretch/>
        </p:blipFill>
        <p:spPr>
          <a:xfrm>
            <a:off x="580860" y="2587423"/>
            <a:ext cx="2978050" cy="841577"/>
          </a:xfrm>
          <a:prstGeom prst="rect">
            <a:avLst/>
          </a:prstGeom>
          <a:ln w="25400">
            <a:solidFill>
              <a:srgbClr val="CAD200"/>
            </a:solidFill>
          </a:ln>
        </p:spPr>
      </p:pic>
      <p:pic>
        <p:nvPicPr>
          <p:cNvPr id="15" name="Picture 14">
            <a:extLst>
              <a:ext uri="{FF2B5EF4-FFF2-40B4-BE49-F238E27FC236}">
                <a16:creationId xmlns:a16="http://schemas.microsoft.com/office/drawing/2014/main" id="{907EFB2D-F83B-3FAB-9F59-D9473126CB7F}"/>
              </a:ext>
            </a:extLst>
          </p:cNvPr>
          <p:cNvPicPr>
            <a:picLocks noChangeAspect="1"/>
          </p:cNvPicPr>
          <p:nvPr/>
        </p:nvPicPr>
        <p:blipFill>
          <a:blip r:embed="rId6"/>
          <a:stretch>
            <a:fillRect/>
          </a:stretch>
        </p:blipFill>
        <p:spPr>
          <a:xfrm>
            <a:off x="580860" y="3598920"/>
            <a:ext cx="3614930" cy="1459574"/>
          </a:xfrm>
          <a:prstGeom prst="rect">
            <a:avLst/>
          </a:prstGeom>
          <a:ln w="25400">
            <a:solidFill>
              <a:srgbClr val="CAD200"/>
            </a:solidFill>
          </a:ln>
        </p:spPr>
      </p:pic>
      <p:pic>
        <p:nvPicPr>
          <p:cNvPr id="16" name="Picture 15">
            <a:extLst>
              <a:ext uri="{FF2B5EF4-FFF2-40B4-BE49-F238E27FC236}">
                <a16:creationId xmlns:a16="http://schemas.microsoft.com/office/drawing/2014/main" id="{418962F0-E914-EA7F-C56A-6746D85F4A6F}"/>
              </a:ext>
            </a:extLst>
          </p:cNvPr>
          <p:cNvPicPr>
            <a:picLocks noChangeAspect="1"/>
          </p:cNvPicPr>
          <p:nvPr/>
        </p:nvPicPr>
        <p:blipFill>
          <a:blip r:embed="rId7"/>
          <a:srcRect b="14859"/>
          <a:stretch/>
        </p:blipFill>
        <p:spPr>
          <a:xfrm>
            <a:off x="580860" y="5223011"/>
            <a:ext cx="3780155" cy="1459574"/>
          </a:xfrm>
          <a:prstGeom prst="rect">
            <a:avLst/>
          </a:prstGeom>
          <a:ln w="25400">
            <a:solidFill>
              <a:srgbClr val="CAD200"/>
            </a:solidFill>
          </a:ln>
        </p:spPr>
      </p:pic>
      <p:pic>
        <p:nvPicPr>
          <p:cNvPr id="17" name="Picture 16">
            <a:extLst>
              <a:ext uri="{FF2B5EF4-FFF2-40B4-BE49-F238E27FC236}">
                <a16:creationId xmlns:a16="http://schemas.microsoft.com/office/drawing/2014/main" id="{EA70BACC-9422-F92C-FCFB-5F987230DBB4}"/>
              </a:ext>
            </a:extLst>
          </p:cNvPr>
          <p:cNvPicPr>
            <a:picLocks noChangeAspect="1"/>
          </p:cNvPicPr>
          <p:nvPr/>
        </p:nvPicPr>
        <p:blipFill>
          <a:blip r:embed="rId8"/>
          <a:srcRect t="77508" r="45887" b="6960"/>
          <a:stretch/>
        </p:blipFill>
        <p:spPr>
          <a:xfrm>
            <a:off x="4361015" y="4277919"/>
            <a:ext cx="3101515" cy="666927"/>
          </a:xfrm>
          <a:prstGeom prst="rect">
            <a:avLst/>
          </a:prstGeom>
          <a:ln w="25400">
            <a:solidFill>
              <a:srgbClr val="CAD200"/>
            </a:solidFill>
          </a:ln>
        </p:spPr>
      </p:pic>
      <p:pic>
        <p:nvPicPr>
          <p:cNvPr id="18" name="Picture 17">
            <a:extLst>
              <a:ext uri="{FF2B5EF4-FFF2-40B4-BE49-F238E27FC236}">
                <a16:creationId xmlns:a16="http://schemas.microsoft.com/office/drawing/2014/main" id="{3DD274DF-889C-220C-B43F-E1CB262256D9}"/>
              </a:ext>
            </a:extLst>
          </p:cNvPr>
          <p:cNvPicPr>
            <a:picLocks noChangeAspect="1"/>
          </p:cNvPicPr>
          <p:nvPr/>
        </p:nvPicPr>
        <p:blipFill>
          <a:blip r:embed="rId8"/>
          <a:srcRect t="35710" r="30548" b="41873"/>
          <a:stretch/>
        </p:blipFill>
        <p:spPr>
          <a:xfrm>
            <a:off x="4361016" y="3249926"/>
            <a:ext cx="3780156" cy="962527"/>
          </a:xfrm>
          <a:prstGeom prst="rect">
            <a:avLst/>
          </a:prstGeom>
          <a:ln w="25400">
            <a:solidFill>
              <a:srgbClr val="CAD200"/>
            </a:solidFill>
          </a:ln>
        </p:spPr>
      </p:pic>
      <p:pic>
        <p:nvPicPr>
          <p:cNvPr id="19" name="Picture 18">
            <a:extLst>
              <a:ext uri="{FF2B5EF4-FFF2-40B4-BE49-F238E27FC236}">
                <a16:creationId xmlns:a16="http://schemas.microsoft.com/office/drawing/2014/main" id="{3773D846-A394-35D7-3C48-D7E7F54E34E8}"/>
              </a:ext>
            </a:extLst>
          </p:cNvPr>
          <p:cNvPicPr>
            <a:picLocks noChangeAspect="1"/>
          </p:cNvPicPr>
          <p:nvPr/>
        </p:nvPicPr>
        <p:blipFill>
          <a:blip r:embed="rId8"/>
          <a:srcRect b="71328"/>
          <a:stretch/>
        </p:blipFill>
        <p:spPr>
          <a:xfrm>
            <a:off x="4614399" y="1838800"/>
            <a:ext cx="3599160" cy="1231143"/>
          </a:xfrm>
          <a:prstGeom prst="rect">
            <a:avLst/>
          </a:prstGeom>
          <a:ln w="25400">
            <a:solidFill>
              <a:srgbClr val="CAD200"/>
            </a:solidFill>
          </a:ln>
        </p:spPr>
      </p:pic>
      <p:pic>
        <p:nvPicPr>
          <p:cNvPr id="20" name="Picture 19">
            <a:extLst>
              <a:ext uri="{FF2B5EF4-FFF2-40B4-BE49-F238E27FC236}">
                <a16:creationId xmlns:a16="http://schemas.microsoft.com/office/drawing/2014/main" id="{340E2B41-4041-C80A-B09E-141BE9D7D487}"/>
              </a:ext>
            </a:extLst>
          </p:cNvPr>
          <p:cNvPicPr>
            <a:picLocks noChangeAspect="1"/>
          </p:cNvPicPr>
          <p:nvPr/>
        </p:nvPicPr>
        <p:blipFill>
          <a:blip r:embed="rId9"/>
          <a:srcRect b="11645"/>
          <a:stretch/>
        </p:blipFill>
        <p:spPr>
          <a:xfrm>
            <a:off x="4526242" y="5162275"/>
            <a:ext cx="3614930" cy="1581046"/>
          </a:xfrm>
          <a:prstGeom prst="rect">
            <a:avLst/>
          </a:prstGeom>
          <a:ln w="25400">
            <a:solidFill>
              <a:srgbClr val="CAD200"/>
            </a:solidFill>
          </a:ln>
        </p:spPr>
      </p:pic>
      <p:pic>
        <p:nvPicPr>
          <p:cNvPr id="21" name="Picture 20">
            <a:extLst>
              <a:ext uri="{FF2B5EF4-FFF2-40B4-BE49-F238E27FC236}">
                <a16:creationId xmlns:a16="http://schemas.microsoft.com/office/drawing/2014/main" id="{360512F7-B7A0-06E9-9CBC-D44901325DA8}"/>
              </a:ext>
            </a:extLst>
          </p:cNvPr>
          <p:cNvPicPr>
            <a:picLocks noChangeAspect="1"/>
          </p:cNvPicPr>
          <p:nvPr/>
        </p:nvPicPr>
        <p:blipFill>
          <a:blip r:embed="rId10"/>
          <a:stretch>
            <a:fillRect/>
          </a:stretch>
        </p:blipFill>
        <p:spPr>
          <a:xfrm>
            <a:off x="8466943" y="1802705"/>
            <a:ext cx="3304742" cy="3142141"/>
          </a:xfrm>
          <a:prstGeom prst="rect">
            <a:avLst/>
          </a:prstGeom>
          <a:ln w="25400">
            <a:solidFill>
              <a:srgbClr val="CAD200"/>
            </a:solidFill>
          </a:ln>
        </p:spPr>
      </p:pic>
      <p:pic>
        <p:nvPicPr>
          <p:cNvPr id="22" name="Picture 21">
            <a:extLst>
              <a:ext uri="{FF2B5EF4-FFF2-40B4-BE49-F238E27FC236}">
                <a16:creationId xmlns:a16="http://schemas.microsoft.com/office/drawing/2014/main" id="{E16DF24E-E76A-2082-2304-F0B227F351F3}"/>
              </a:ext>
            </a:extLst>
          </p:cNvPr>
          <p:cNvPicPr>
            <a:picLocks noChangeAspect="1"/>
          </p:cNvPicPr>
          <p:nvPr/>
        </p:nvPicPr>
        <p:blipFill>
          <a:blip r:embed="rId11"/>
          <a:stretch>
            <a:fillRect/>
          </a:stretch>
        </p:blipFill>
        <p:spPr>
          <a:xfrm>
            <a:off x="8306399" y="5380578"/>
            <a:ext cx="3599160" cy="1327785"/>
          </a:xfrm>
          <a:prstGeom prst="rect">
            <a:avLst/>
          </a:prstGeom>
          <a:ln w="25400">
            <a:solidFill>
              <a:srgbClr val="CAD200"/>
            </a:solidFill>
          </a:ln>
        </p:spPr>
      </p:pic>
    </p:spTree>
    <p:extLst>
      <p:ext uri="{BB962C8B-B14F-4D97-AF65-F5344CB8AC3E}">
        <p14:creationId xmlns:p14="http://schemas.microsoft.com/office/powerpoint/2010/main" val="13593423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FECE09-4EBB-056C-B786-393A2A1BD979}"/>
              </a:ext>
            </a:extLst>
          </p:cNvPr>
          <p:cNvSpPr>
            <a:spLocks noGrp="1"/>
          </p:cNvSpPr>
          <p:nvPr>
            <p:ph type="title"/>
          </p:nvPr>
        </p:nvSpPr>
        <p:spPr/>
        <p:txBody>
          <a:bodyPr/>
          <a:lstStyle/>
          <a:p>
            <a:r>
              <a:rPr lang="en-US" dirty="0"/>
              <a:t>Question 6 and Mark Scheme</a:t>
            </a:r>
          </a:p>
        </p:txBody>
      </p:sp>
      <p:sp>
        <p:nvSpPr>
          <p:cNvPr id="4" name="Rectangle: Rounded Corners 3">
            <a:hlinkClick r:id="rId2" action="ppaction://hlinksldjump"/>
            <a:extLst>
              <a:ext uri="{FF2B5EF4-FFF2-40B4-BE49-F238E27FC236}">
                <a16:creationId xmlns:a16="http://schemas.microsoft.com/office/drawing/2014/main" id="{84CB039F-03C9-B7B7-ADD0-999BEFABE601}"/>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pic>
        <p:nvPicPr>
          <p:cNvPr id="13" name="Picture 12" descr="A paper with text and images&#10;&#10;Description automatically generated">
            <a:extLst>
              <a:ext uri="{FF2B5EF4-FFF2-40B4-BE49-F238E27FC236}">
                <a16:creationId xmlns:a16="http://schemas.microsoft.com/office/drawing/2014/main" id="{F8A8BDE2-E39E-1C35-E2F4-2C42B133E51B}"/>
              </a:ext>
            </a:extLst>
          </p:cNvPr>
          <p:cNvPicPr>
            <a:picLocks noChangeAspect="1"/>
          </p:cNvPicPr>
          <p:nvPr/>
        </p:nvPicPr>
        <p:blipFill>
          <a:blip r:embed="rId3"/>
          <a:stretch>
            <a:fillRect/>
          </a:stretch>
        </p:blipFill>
        <p:spPr>
          <a:xfrm>
            <a:off x="7958300" y="343824"/>
            <a:ext cx="3267602" cy="4035686"/>
          </a:xfrm>
          <a:prstGeom prst="rect">
            <a:avLst/>
          </a:prstGeom>
          <a:ln w="25400">
            <a:noFill/>
          </a:ln>
        </p:spPr>
      </p:pic>
      <p:pic>
        <p:nvPicPr>
          <p:cNvPr id="15" name="Picture 14" descr="A white text with black text&#10;&#10;Description automatically generated">
            <a:extLst>
              <a:ext uri="{FF2B5EF4-FFF2-40B4-BE49-F238E27FC236}">
                <a16:creationId xmlns:a16="http://schemas.microsoft.com/office/drawing/2014/main" id="{4036F3B3-3165-24B5-B978-359789522AB1}"/>
              </a:ext>
            </a:extLst>
          </p:cNvPr>
          <p:cNvPicPr>
            <a:picLocks noChangeAspect="1"/>
          </p:cNvPicPr>
          <p:nvPr/>
        </p:nvPicPr>
        <p:blipFill>
          <a:blip r:embed="rId4"/>
          <a:stretch>
            <a:fillRect/>
          </a:stretch>
        </p:blipFill>
        <p:spPr>
          <a:xfrm>
            <a:off x="8036226" y="4379510"/>
            <a:ext cx="3340121" cy="2336800"/>
          </a:xfrm>
          <a:prstGeom prst="rect">
            <a:avLst/>
          </a:prstGeom>
          <a:ln w="25400">
            <a:noFill/>
          </a:ln>
        </p:spPr>
      </p:pic>
      <p:pic>
        <p:nvPicPr>
          <p:cNvPr id="17" name="Picture 16" descr="A white sheet with black text&#10;&#10;Description automatically generated">
            <a:extLst>
              <a:ext uri="{FF2B5EF4-FFF2-40B4-BE49-F238E27FC236}">
                <a16:creationId xmlns:a16="http://schemas.microsoft.com/office/drawing/2014/main" id="{78FCAADA-BB8F-6FFC-249F-9FD2E64094E3}"/>
              </a:ext>
            </a:extLst>
          </p:cNvPr>
          <p:cNvPicPr>
            <a:picLocks noChangeAspect="1"/>
          </p:cNvPicPr>
          <p:nvPr/>
        </p:nvPicPr>
        <p:blipFill>
          <a:blip r:embed="rId5"/>
          <a:stretch>
            <a:fillRect/>
          </a:stretch>
        </p:blipFill>
        <p:spPr>
          <a:xfrm>
            <a:off x="457200" y="1648586"/>
            <a:ext cx="3352800" cy="4279900"/>
          </a:xfrm>
          <a:prstGeom prst="rect">
            <a:avLst/>
          </a:prstGeom>
          <a:ln w="25400">
            <a:solidFill>
              <a:srgbClr val="CAD200"/>
            </a:solidFill>
          </a:ln>
        </p:spPr>
      </p:pic>
      <p:pic>
        <p:nvPicPr>
          <p:cNvPr id="19" name="Picture 18" descr="A paper with text and images&#10;&#10;Description automatically generated with medium confidence">
            <a:extLst>
              <a:ext uri="{FF2B5EF4-FFF2-40B4-BE49-F238E27FC236}">
                <a16:creationId xmlns:a16="http://schemas.microsoft.com/office/drawing/2014/main" id="{EC68AEAB-2803-2A48-216F-D09A9445D618}"/>
              </a:ext>
            </a:extLst>
          </p:cNvPr>
          <p:cNvPicPr>
            <a:picLocks noChangeAspect="1"/>
          </p:cNvPicPr>
          <p:nvPr/>
        </p:nvPicPr>
        <p:blipFill>
          <a:blip r:embed="rId6"/>
          <a:stretch>
            <a:fillRect/>
          </a:stretch>
        </p:blipFill>
        <p:spPr>
          <a:xfrm>
            <a:off x="4156950" y="1648586"/>
            <a:ext cx="3454400" cy="4622800"/>
          </a:xfrm>
          <a:prstGeom prst="rect">
            <a:avLst/>
          </a:prstGeom>
          <a:ln w="25400">
            <a:solidFill>
              <a:srgbClr val="CAD200"/>
            </a:solidFill>
          </a:ln>
        </p:spPr>
      </p:pic>
      <p:sp>
        <p:nvSpPr>
          <p:cNvPr id="20" name="TextBox 19">
            <a:extLst>
              <a:ext uri="{FF2B5EF4-FFF2-40B4-BE49-F238E27FC236}">
                <a16:creationId xmlns:a16="http://schemas.microsoft.com/office/drawing/2014/main" id="{965B5220-F0C1-CAEA-582D-5148FFAB374F}"/>
              </a:ext>
            </a:extLst>
          </p:cNvPr>
          <p:cNvSpPr txBox="1"/>
          <p:nvPr/>
        </p:nvSpPr>
        <p:spPr>
          <a:xfrm>
            <a:off x="7844589" y="343824"/>
            <a:ext cx="3531758" cy="6137187"/>
          </a:xfrm>
          <a:prstGeom prst="rect">
            <a:avLst/>
          </a:prstGeom>
          <a:noFill/>
          <a:ln w="25400">
            <a:solidFill>
              <a:srgbClr val="CAD200"/>
            </a:solidFill>
          </a:ln>
        </p:spPr>
        <p:txBody>
          <a:bodyPr wrap="square" rtlCol="0">
            <a:spAutoFit/>
          </a:bodyPr>
          <a:lstStyle/>
          <a:p>
            <a:endParaRPr lang="en-GB" dirty="0"/>
          </a:p>
        </p:txBody>
      </p:sp>
    </p:spTree>
    <p:extLst>
      <p:ext uri="{BB962C8B-B14F-4D97-AF65-F5344CB8AC3E}">
        <p14:creationId xmlns:p14="http://schemas.microsoft.com/office/powerpoint/2010/main" val="33976802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DB9CD945-3357-11FA-E2D9-50273B7296F5}"/>
              </a:ext>
            </a:extLst>
          </p:cNvPr>
          <p:cNvGraphicFramePr>
            <a:graphicFrameLocks noGrp="1"/>
          </p:cNvGraphicFramePr>
          <p:nvPr>
            <p:extLst>
              <p:ext uri="{D42A27DB-BD31-4B8C-83A1-F6EECF244321}">
                <p14:modId xmlns:p14="http://schemas.microsoft.com/office/powerpoint/2010/main" val="1338216512"/>
              </p:ext>
            </p:extLst>
          </p:nvPr>
        </p:nvGraphicFramePr>
        <p:xfrm>
          <a:off x="3850199" y="312958"/>
          <a:ext cx="4170585" cy="384987"/>
        </p:xfrm>
        <a:graphic>
          <a:graphicData uri="http://schemas.openxmlformats.org/drawingml/2006/table">
            <a:tbl>
              <a:tblPr firstRow="1" firstCol="1" bandRow="1"/>
              <a:tblGrid>
                <a:gridCol w="466652">
                  <a:extLst>
                    <a:ext uri="{9D8B030D-6E8A-4147-A177-3AD203B41FA5}">
                      <a16:colId xmlns:a16="http://schemas.microsoft.com/office/drawing/2014/main" val="1240707253"/>
                    </a:ext>
                  </a:extLst>
                </a:gridCol>
                <a:gridCol w="3703933">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6 - Response A Parts (a) - (d)</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4" name="Picture 3">
            <a:extLst>
              <a:ext uri="{FF2B5EF4-FFF2-40B4-BE49-F238E27FC236}">
                <a16:creationId xmlns:a16="http://schemas.microsoft.com/office/drawing/2014/main" id="{05CB0CB2-F234-05EC-5E89-F0CED8D45CDC}"/>
              </a:ext>
            </a:extLst>
          </p:cNvPr>
          <p:cNvPicPr>
            <a:picLocks noChangeAspect="1"/>
          </p:cNvPicPr>
          <p:nvPr/>
        </p:nvPicPr>
        <p:blipFill>
          <a:blip r:embed="rId2"/>
          <a:stretch>
            <a:fillRect/>
          </a:stretch>
        </p:blipFill>
        <p:spPr>
          <a:xfrm>
            <a:off x="3856742" y="312401"/>
            <a:ext cx="314476" cy="330200"/>
          </a:xfrm>
          <a:prstGeom prst="rect">
            <a:avLst/>
          </a:prstGeom>
        </p:spPr>
      </p:pic>
      <p:sp>
        <p:nvSpPr>
          <p:cNvPr id="2" name="Rectangle: Rounded Corners 3">
            <a:hlinkClick r:id="rId3" action="ppaction://hlinksldjump"/>
            <a:extLst>
              <a:ext uri="{FF2B5EF4-FFF2-40B4-BE49-F238E27FC236}">
                <a16:creationId xmlns:a16="http://schemas.microsoft.com/office/drawing/2014/main" id="{466F5636-6BDC-6930-EAA3-B3C72A5E19EE}"/>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pic>
        <p:nvPicPr>
          <p:cNvPr id="34" name="Picture 33">
            <a:extLst>
              <a:ext uri="{FF2B5EF4-FFF2-40B4-BE49-F238E27FC236}">
                <a16:creationId xmlns:a16="http://schemas.microsoft.com/office/drawing/2014/main" id="{6463F60D-E8DA-376F-077E-2261135D32E0}"/>
              </a:ext>
            </a:extLst>
          </p:cNvPr>
          <p:cNvPicPr>
            <a:picLocks noChangeAspect="1"/>
          </p:cNvPicPr>
          <p:nvPr/>
        </p:nvPicPr>
        <p:blipFill>
          <a:blip r:embed="rId4"/>
          <a:srcRect l="1" t="12014" r="36565" b="75291"/>
          <a:stretch/>
        </p:blipFill>
        <p:spPr>
          <a:xfrm>
            <a:off x="3985412" y="1235265"/>
            <a:ext cx="3327164" cy="513348"/>
          </a:xfrm>
          <a:prstGeom prst="rect">
            <a:avLst/>
          </a:prstGeom>
        </p:spPr>
      </p:pic>
      <p:pic>
        <p:nvPicPr>
          <p:cNvPr id="35" name="Picture 34">
            <a:extLst>
              <a:ext uri="{FF2B5EF4-FFF2-40B4-BE49-F238E27FC236}">
                <a16:creationId xmlns:a16="http://schemas.microsoft.com/office/drawing/2014/main" id="{5F38C8CE-D364-BC94-55B7-296B7EDD18F1}"/>
              </a:ext>
            </a:extLst>
          </p:cNvPr>
          <p:cNvPicPr>
            <a:picLocks noChangeAspect="1"/>
          </p:cNvPicPr>
          <p:nvPr/>
        </p:nvPicPr>
        <p:blipFill>
          <a:blip r:embed="rId4"/>
          <a:srcRect t="39784" r="54478" b="44347"/>
          <a:stretch/>
        </p:blipFill>
        <p:spPr>
          <a:xfrm>
            <a:off x="4013980" y="1965091"/>
            <a:ext cx="2609081" cy="641684"/>
          </a:xfrm>
          <a:prstGeom prst="rect">
            <a:avLst/>
          </a:prstGeom>
        </p:spPr>
      </p:pic>
      <p:pic>
        <p:nvPicPr>
          <p:cNvPr id="36" name="Picture 35">
            <a:extLst>
              <a:ext uri="{FF2B5EF4-FFF2-40B4-BE49-F238E27FC236}">
                <a16:creationId xmlns:a16="http://schemas.microsoft.com/office/drawing/2014/main" id="{D65FACD0-C945-E77F-9B34-4433F53C0B83}"/>
              </a:ext>
            </a:extLst>
          </p:cNvPr>
          <p:cNvPicPr>
            <a:picLocks noChangeAspect="1"/>
          </p:cNvPicPr>
          <p:nvPr/>
        </p:nvPicPr>
        <p:blipFill>
          <a:blip r:embed="rId4"/>
          <a:srcRect t="76679"/>
          <a:stretch/>
        </p:blipFill>
        <p:spPr>
          <a:xfrm>
            <a:off x="3913948" y="3062152"/>
            <a:ext cx="3635776" cy="943008"/>
          </a:xfrm>
          <a:prstGeom prst="rect">
            <a:avLst/>
          </a:prstGeom>
        </p:spPr>
      </p:pic>
      <p:pic>
        <p:nvPicPr>
          <p:cNvPr id="37" name="Picture 36">
            <a:extLst>
              <a:ext uri="{FF2B5EF4-FFF2-40B4-BE49-F238E27FC236}">
                <a16:creationId xmlns:a16="http://schemas.microsoft.com/office/drawing/2014/main" id="{D93F08D3-1AB0-5349-9E63-AA736C78D636}"/>
              </a:ext>
            </a:extLst>
          </p:cNvPr>
          <p:cNvPicPr>
            <a:picLocks noChangeAspect="1"/>
          </p:cNvPicPr>
          <p:nvPr/>
        </p:nvPicPr>
        <p:blipFill>
          <a:blip r:embed="rId5"/>
          <a:srcRect t="20504"/>
          <a:stretch/>
        </p:blipFill>
        <p:spPr>
          <a:xfrm>
            <a:off x="7682732" y="1038152"/>
            <a:ext cx="4020786" cy="2020207"/>
          </a:xfrm>
          <a:prstGeom prst="rect">
            <a:avLst/>
          </a:prstGeom>
        </p:spPr>
      </p:pic>
      <p:pic>
        <p:nvPicPr>
          <p:cNvPr id="38" name="Picture 37">
            <a:extLst>
              <a:ext uri="{FF2B5EF4-FFF2-40B4-BE49-F238E27FC236}">
                <a16:creationId xmlns:a16="http://schemas.microsoft.com/office/drawing/2014/main" id="{E587A3B4-9F2F-BA01-9D65-A56034D63934}"/>
              </a:ext>
            </a:extLst>
          </p:cNvPr>
          <p:cNvPicPr>
            <a:picLocks noChangeAspect="1"/>
          </p:cNvPicPr>
          <p:nvPr/>
        </p:nvPicPr>
        <p:blipFill>
          <a:blip r:embed="rId6"/>
          <a:srcRect t="24148" r="50000" b="58815"/>
          <a:stretch/>
        </p:blipFill>
        <p:spPr>
          <a:xfrm>
            <a:off x="7787995" y="3302245"/>
            <a:ext cx="2865755" cy="513348"/>
          </a:xfrm>
          <a:prstGeom prst="rect">
            <a:avLst/>
          </a:prstGeom>
        </p:spPr>
      </p:pic>
      <p:pic>
        <p:nvPicPr>
          <p:cNvPr id="39" name="Picture 38">
            <a:extLst>
              <a:ext uri="{FF2B5EF4-FFF2-40B4-BE49-F238E27FC236}">
                <a16:creationId xmlns:a16="http://schemas.microsoft.com/office/drawing/2014/main" id="{F3526D7E-3F05-BAA9-0576-1208FA699B06}"/>
              </a:ext>
            </a:extLst>
          </p:cNvPr>
          <p:cNvPicPr>
            <a:picLocks noChangeAspect="1"/>
          </p:cNvPicPr>
          <p:nvPr/>
        </p:nvPicPr>
        <p:blipFill>
          <a:blip r:embed="rId6"/>
          <a:srcRect t="62379" r="27234"/>
          <a:stretch/>
        </p:blipFill>
        <p:spPr>
          <a:xfrm>
            <a:off x="7606215" y="3918974"/>
            <a:ext cx="4170585" cy="892559"/>
          </a:xfrm>
          <a:prstGeom prst="rect">
            <a:avLst/>
          </a:prstGeom>
        </p:spPr>
      </p:pic>
      <p:pic>
        <p:nvPicPr>
          <p:cNvPr id="40" name="Picture 39">
            <a:extLst>
              <a:ext uri="{FF2B5EF4-FFF2-40B4-BE49-F238E27FC236}">
                <a16:creationId xmlns:a16="http://schemas.microsoft.com/office/drawing/2014/main" id="{BC62A4C1-78D2-9456-E791-25BE561AAE11}"/>
              </a:ext>
            </a:extLst>
          </p:cNvPr>
          <p:cNvPicPr>
            <a:picLocks noChangeAspect="1"/>
          </p:cNvPicPr>
          <p:nvPr/>
        </p:nvPicPr>
        <p:blipFill>
          <a:blip r:embed="rId7"/>
          <a:srcRect t="40616" r="44988" b="8134"/>
          <a:stretch/>
        </p:blipFill>
        <p:spPr>
          <a:xfrm>
            <a:off x="7604597" y="4914914"/>
            <a:ext cx="3197127" cy="357983"/>
          </a:xfrm>
          <a:prstGeom prst="rect">
            <a:avLst/>
          </a:prstGeom>
        </p:spPr>
      </p:pic>
      <p:pic>
        <p:nvPicPr>
          <p:cNvPr id="41" name="Picture 40" descr="A white sheet with black text&#10;&#10;Description automatically generated">
            <a:extLst>
              <a:ext uri="{FF2B5EF4-FFF2-40B4-BE49-F238E27FC236}">
                <a16:creationId xmlns:a16="http://schemas.microsoft.com/office/drawing/2014/main" id="{D253B7E4-F403-27AA-5919-6C010659C197}"/>
              </a:ext>
            </a:extLst>
          </p:cNvPr>
          <p:cNvPicPr>
            <a:picLocks noChangeAspect="1"/>
          </p:cNvPicPr>
          <p:nvPr/>
        </p:nvPicPr>
        <p:blipFill>
          <a:blip r:embed="rId8"/>
          <a:srcRect b="14452"/>
          <a:stretch/>
        </p:blipFill>
        <p:spPr>
          <a:xfrm>
            <a:off x="401706" y="776099"/>
            <a:ext cx="3327164" cy="3661351"/>
          </a:xfrm>
          <a:prstGeom prst="rect">
            <a:avLst/>
          </a:prstGeom>
          <a:ln w="25400">
            <a:noFill/>
          </a:ln>
        </p:spPr>
      </p:pic>
      <p:sp>
        <p:nvSpPr>
          <p:cNvPr id="42" name="TextBox 41">
            <a:extLst>
              <a:ext uri="{FF2B5EF4-FFF2-40B4-BE49-F238E27FC236}">
                <a16:creationId xmlns:a16="http://schemas.microsoft.com/office/drawing/2014/main" id="{EB25B223-3C1C-E631-8FB7-9759B339E99A}"/>
              </a:ext>
            </a:extLst>
          </p:cNvPr>
          <p:cNvSpPr txBox="1"/>
          <p:nvPr/>
        </p:nvSpPr>
        <p:spPr>
          <a:xfrm>
            <a:off x="197468" y="4598463"/>
            <a:ext cx="3531402" cy="784830"/>
          </a:xfrm>
          <a:prstGeom prst="rect">
            <a:avLst/>
          </a:prstGeom>
          <a:solidFill>
            <a:schemeClr val="accent2">
              <a:lumMod val="20000"/>
              <a:lumOff val="8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srgbClr val="000000"/>
                </a:solidFill>
                <a:effectLst/>
                <a:uLnTx/>
                <a:uFillTx/>
                <a:latin typeface="Calibri" panose="020F0502020204030204"/>
                <a:ea typeface="+mn-ea"/>
                <a:cs typeface="+mn-cs"/>
              </a:rPr>
              <a:t>Part (a)</a:t>
            </a:r>
          </a:p>
          <a:p>
            <a:r>
              <a:rPr lang="en-GB" sz="1500" dirty="0">
                <a:solidFill>
                  <a:srgbClr val="000000"/>
                </a:solidFill>
              </a:rPr>
              <a:t>(i) E0: Simple random sampling does not include repeats and so is incorrect here </a:t>
            </a:r>
            <a:endParaRPr kumimoji="0" lang="en-GB" sz="15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43" name="Rectangle: Rounded Corners 26">
            <a:extLst>
              <a:ext uri="{FF2B5EF4-FFF2-40B4-BE49-F238E27FC236}">
                <a16:creationId xmlns:a16="http://schemas.microsoft.com/office/drawing/2014/main" id="{2A7564A8-5B85-4D5B-4076-7CE6DC2A6D22}"/>
              </a:ext>
            </a:extLst>
          </p:cNvPr>
          <p:cNvSpPr/>
          <p:nvPr/>
        </p:nvSpPr>
        <p:spPr>
          <a:xfrm>
            <a:off x="3759516" y="987428"/>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1100" dirty="0">
                <a:solidFill>
                  <a:srgbClr val="000000"/>
                </a:solidFill>
                <a:latin typeface="Calibri" panose="020F0502020204030204"/>
              </a:rPr>
              <a:t>E</a:t>
            </a: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0</a:t>
            </a:r>
          </a:p>
        </p:txBody>
      </p:sp>
      <p:sp>
        <p:nvSpPr>
          <p:cNvPr id="44" name="TextBox 43">
            <a:extLst>
              <a:ext uri="{FF2B5EF4-FFF2-40B4-BE49-F238E27FC236}">
                <a16:creationId xmlns:a16="http://schemas.microsoft.com/office/drawing/2014/main" id="{8B4A1F8B-5481-34AD-F827-1008DFB260BC}"/>
              </a:ext>
            </a:extLst>
          </p:cNvPr>
          <p:cNvSpPr txBox="1"/>
          <p:nvPr/>
        </p:nvSpPr>
        <p:spPr>
          <a:xfrm>
            <a:off x="197468" y="5544306"/>
            <a:ext cx="3531402" cy="553998"/>
          </a:xfrm>
          <a:prstGeom prst="rect">
            <a:avLst/>
          </a:prstGeom>
          <a:solidFill>
            <a:schemeClr val="accent2">
              <a:lumMod val="20000"/>
              <a:lumOff val="80000"/>
            </a:schemeClr>
          </a:solidFill>
        </p:spPr>
        <p:txBody>
          <a:bodyPr wrap="square" rtlCol="0">
            <a:spAutoFit/>
          </a:bodyPr>
          <a:lstStyle/>
          <a:p>
            <a:r>
              <a:rPr lang="en-GB" sz="1500" dirty="0"/>
              <a:t>(ii) E0: This method is not systematic sampling </a:t>
            </a:r>
            <a:endParaRPr kumimoji="0" lang="en-GB" sz="1500" b="0" i="0" u="none" strike="noStrike" kern="1200" cap="none" spc="0" normalizeH="0" baseline="0" noProof="0" dirty="0">
              <a:ln>
                <a:noFill/>
              </a:ln>
              <a:solidFill>
                <a:srgbClr val="000000"/>
              </a:solidFill>
              <a:effectLst/>
              <a:uLnTx/>
              <a:uFillTx/>
              <a:latin typeface="Calibri" panose="020F0502020204030204"/>
            </a:endParaRPr>
          </a:p>
        </p:txBody>
      </p:sp>
      <p:sp>
        <p:nvSpPr>
          <p:cNvPr id="45" name="Rectangle: Rounded Corners 26">
            <a:extLst>
              <a:ext uri="{FF2B5EF4-FFF2-40B4-BE49-F238E27FC236}">
                <a16:creationId xmlns:a16="http://schemas.microsoft.com/office/drawing/2014/main" id="{6A1EE832-69B2-D62F-B99E-4B48DEB444D0}"/>
              </a:ext>
            </a:extLst>
          </p:cNvPr>
          <p:cNvSpPr/>
          <p:nvPr/>
        </p:nvSpPr>
        <p:spPr>
          <a:xfrm>
            <a:off x="3885107" y="2493460"/>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1100" dirty="0">
                <a:solidFill>
                  <a:srgbClr val="000000"/>
                </a:solidFill>
                <a:latin typeface="Calibri" panose="020F0502020204030204"/>
              </a:rPr>
              <a:t>E</a:t>
            </a: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0</a:t>
            </a:r>
          </a:p>
        </p:txBody>
      </p:sp>
      <p:sp>
        <p:nvSpPr>
          <p:cNvPr id="46" name="Rectangle: Rounded Corners 6">
            <a:extLst>
              <a:ext uri="{FF2B5EF4-FFF2-40B4-BE49-F238E27FC236}">
                <a16:creationId xmlns:a16="http://schemas.microsoft.com/office/drawing/2014/main" id="{4B82FACC-A6EC-E96D-1F3F-07B0E6C63ADE}"/>
              </a:ext>
            </a:extLst>
          </p:cNvPr>
          <p:cNvSpPr/>
          <p:nvPr/>
        </p:nvSpPr>
        <p:spPr>
          <a:xfrm>
            <a:off x="6330156" y="1017940"/>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dirty="0">
                <a:solidFill>
                  <a:srgbClr val="000000"/>
                </a:solidFill>
                <a:latin typeface="Calibri" panose="020F0502020204030204"/>
              </a:rPr>
              <a:t>0</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/2</a:t>
            </a:r>
          </a:p>
        </p:txBody>
      </p:sp>
      <p:sp>
        <p:nvSpPr>
          <p:cNvPr id="47" name="TextBox 46">
            <a:extLst>
              <a:ext uri="{FF2B5EF4-FFF2-40B4-BE49-F238E27FC236}">
                <a16:creationId xmlns:a16="http://schemas.microsoft.com/office/drawing/2014/main" id="{86694D4F-A2D2-126C-0A03-D81A368D2536}"/>
              </a:ext>
            </a:extLst>
          </p:cNvPr>
          <p:cNvSpPr txBox="1"/>
          <p:nvPr/>
        </p:nvSpPr>
        <p:spPr>
          <a:xfrm>
            <a:off x="3777782" y="4108812"/>
            <a:ext cx="3531402" cy="1015663"/>
          </a:xfrm>
          <a:prstGeom prst="rect">
            <a:avLst/>
          </a:prstGeom>
          <a:solidFill>
            <a:schemeClr val="accent2">
              <a:lumMod val="20000"/>
              <a:lumOff val="8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srgbClr val="000000"/>
                </a:solidFill>
                <a:effectLst/>
                <a:uLnTx/>
                <a:uFillTx/>
                <a:latin typeface="Calibri" panose="020F0502020204030204"/>
                <a:ea typeface="+mn-ea"/>
                <a:cs typeface="+mn-cs"/>
              </a:rPr>
              <a:t>Part (b)</a:t>
            </a:r>
          </a:p>
          <a:p>
            <a:r>
              <a:rPr lang="en-GB" sz="1500" dirty="0">
                <a:solidFill>
                  <a:srgbClr val="000000"/>
                </a:solidFill>
              </a:rPr>
              <a:t>E0: The candidate has not identified that the difference between the methods was in the way they handled repeated songs </a:t>
            </a:r>
            <a:endParaRPr kumimoji="0" lang="en-GB" sz="15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48" name="Rectangle: Rounded Corners 26">
            <a:extLst>
              <a:ext uri="{FF2B5EF4-FFF2-40B4-BE49-F238E27FC236}">
                <a16:creationId xmlns:a16="http://schemas.microsoft.com/office/drawing/2014/main" id="{98FF4997-44D0-EA88-9CEE-6FF90E68B768}"/>
              </a:ext>
            </a:extLst>
          </p:cNvPr>
          <p:cNvSpPr/>
          <p:nvPr/>
        </p:nvSpPr>
        <p:spPr>
          <a:xfrm>
            <a:off x="5648994" y="3620174"/>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1100" dirty="0">
                <a:solidFill>
                  <a:srgbClr val="000000"/>
                </a:solidFill>
                <a:latin typeface="Calibri" panose="020F0502020204030204"/>
              </a:rPr>
              <a:t>E</a:t>
            </a: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0</a:t>
            </a:r>
          </a:p>
        </p:txBody>
      </p:sp>
      <p:sp>
        <p:nvSpPr>
          <p:cNvPr id="49" name="Rectangle: Rounded Corners 6">
            <a:extLst>
              <a:ext uri="{FF2B5EF4-FFF2-40B4-BE49-F238E27FC236}">
                <a16:creationId xmlns:a16="http://schemas.microsoft.com/office/drawing/2014/main" id="{E6898AFB-1EBA-6B49-10CD-CF5C4D31926B}"/>
              </a:ext>
            </a:extLst>
          </p:cNvPr>
          <p:cNvSpPr/>
          <p:nvPr/>
        </p:nvSpPr>
        <p:spPr>
          <a:xfrm>
            <a:off x="6108584" y="2378458"/>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dirty="0">
                <a:solidFill>
                  <a:srgbClr val="000000"/>
                </a:solidFill>
                <a:latin typeface="Calibri" panose="020F0502020204030204"/>
              </a:rPr>
              <a:t>0</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/1</a:t>
            </a:r>
          </a:p>
        </p:txBody>
      </p:sp>
      <p:sp>
        <p:nvSpPr>
          <p:cNvPr id="50" name="TextBox 49">
            <a:extLst>
              <a:ext uri="{FF2B5EF4-FFF2-40B4-BE49-F238E27FC236}">
                <a16:creationId xmlns:a16="http://schemas.microsoft.com/office/drawing/2014/main" id="{1BAF60D7-00CC-2AFD-2BE8-3A0DFE36E861}"/>
              </a:ext>
            </a:extLst>
          </p:cNvPr>
          <p:cNvSpPr txBox="1"/>
          <p:nvPr/>
        </p:nvSpPr>
        <p:spPr>
          <a:xfrm>
            <a:off x="3850199" y="5218576"/>
            <a:ext cx="3531402" cy="1477328"/>
          </a:xfrm>
          <a:prstGeom prst="rect">
            <a:avLst/>
          </a:prstGeom>
          <a:solidFill>
            <a:schemeClr val="tx2">
              <a:lumMod val="20000"/>
              <a:lumOff val="8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srgbClr val="000000"/>
                </a:solidFill>
                <a:effectLst/>
                <a:uLnTx/>
                <a:uFillTx/>
                <a:latin typeface="Calibri" panose="020F0502020204030204"/>
                <a:ea typeface="+mn-ea"/>
                <a:cs typeface="+mn-cs"/>
              </a:rPr>
              <a:t>Part (c)</a:t>
            </a:r>
          </a:p>
          <a:p>
            <a:r>
              <a:rPr lang="en-GB" sz="1500" dirty="0">
                <a:solidFill>
                  <a:srgbClr val="000000"/>
                </a:solidFill>
              </a:rPr>
              <a:t>E0E0E1E0: The candidate has identified the need to ignore repeats however they have not stated an allocation of numbers to the songs, how numbers should be generated or how the songs should be selected </a:t>
            </a:r>
            <a:endParaRPr kumimoji="0" lang="en-GB" sz="15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51" name="Rectangle: Rounded Corners 26">
            <a:extLst>
              <a:ext uri="{FF2B5EF4-FFF2-40B4-BE49-F238E27FC236}">
                <a16:creationId xmlns:a16="http://schemas.microsoft.com/office/drawing/2014/main" id="{37C2654D-8591-7EA4-6D6C-E05AEC9AA86C}"/>
              </a:ext>
            </a:extLst>
          </p:cNvPr>
          <p:cNvSpPr/>
          <p:nvPr/>
        </p:nvSpPr>
        <p:spPr>
          <a:xfrm>
            <a:off x="8303018" y="702267"/>
            <a:ext cx="1005096" cy="335885"/>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lang="en-GB" sz="1100" dirty="0">
                <a:solidFill>
                  <a:srgbClr val="000000"/>
                </a:solidFill>
              </a:rPr>
              <a:t>E0E0E1E0</a:t>
            </a:r>
            <a:endPar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52" name="Rectangle: Rounded Corners 6">
            <a:extLst>
              <a:ext uri="{FF2B5EF4-FFF2-40B4-BE49-F238E27FC236}">
                <a16:creationId xmlns:a16="http://schemas.microsoft.com/office/drawing/2014/main" id="{570A87E4-7679-C837-D54D-2D7A34027C6D}"/>
              </a:ext>
            </a:extLst>
          </p:cNvPr>
          <p:cNvSpPr/>
          <p:nvPr/>
        </p:nvSpPr>
        <p:spPr>
          <a:xfrm>
            <a:off x="9983554" y="286724"/>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noProof="0" dirty="0">
                <a:solidFill>
                  <a:srgbClr val="000000"/>
                </a:solidFill>
                <a:latin typeface="Calibri" panose="020F0502020204030204"/>
              </a:rPr>
              <a:t>1</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/4</a:t>
            </a:r>
          </a:p>
        </p:txBody>
      </p:sp>
      <p:sp>
        <p:nvSpPr>
          <p:cNvPr id="53" name="TextBox 52">
            <a:extLst>
              <a:ext uri="{FF2B5EF4-FFF2-40B4-BE49-F238E27FC236}">
                <a16:creationId xmlns:a16="http://schemas.microsoft.com/office/drawing/2014/main" id="{7BAED3BE-2878-09C5-5E64-FD95DE0C780F}"/>
              </a:ext>
            </a:extLst>
          </p:cNvPr>
          <p:cNvSpPr txBox="1"/>
          <p:nvPr/>
        </p:nvSpPr>
        <p:spPr>
          <a:xfrm>
            <a:off x="7539087" y="5370903"/>
            <a:ext cx="4491602" cy="784830"/>
          </a:xfrm>
          <a:prstGeom prst="rect">
            <a:avLst/>
          </a:prstGeom>
          <a:solidFill>
            <a:schemeClr val="tx2">
              <a:lumMod val="20000"/>
              <a:lumOff val="80000"/>
            </a:schemeClr>
          </a:solidFill>
        </p:spPr>
        <p:txBody>
          <a:bodyPr wrap="square" rtlCol="0">
            <a:spAutoFit/>
          </a:bodyPr>
          <a:lstStyle/>
          <a:p>
            <a:r>
              <a:rPr lang="en-GB" sz="1500" b="1" dirty="0"/>
              <a:t>Part (d)</a:t>
            </a:r>
          </a:p>
          <a:p>
            <a:r>
              <a:rPr lang="en-GB" sz="1500" dirty="0"/>
              <a:t>(i) B1: The candidate has correctly stated the correct answer </a:t>
            </a:r>
            <a:endParaRPr kumimoji="0" lang="en-GB" sz="1500" b="0" i="0" u="none" strike="noStrike" kern="1200" cap="none" spc="0" normalizeH="0" baseline="0" noProof="0" dirty="0">
              <a:ln>
                <a:noFill/>
              </a:ln>
              <a:solidFill>
                <a:srgbClr val="000000"/>
              </a:solidFill>
              <a:effectLst/>
              <a:uLnTx/>
              <a:uFillTx/>
              <a:latin typeface="Calibri" panose="020F0502020204030204"/>
            </a:endParaRPr>
          </a:p>
        </p:txBody>
      </p:sp>
      <p:sp>
        <p:nvSpPr>
          <p:cNvPr id="54" name="Rectangle: Rounded Corners 26">
            <a:extLst>
              <a:ext uri="{FF2B5EF4-FFF2-40B4-BE49-F238E27FC236}">
                <a16:creationId xmlns:a16="http://schemas.microsoft.com/office/drawing/2014/main" id="{90EB4DA7-1E74-73B7-66CD-2A27E1961215}"/>
              </a:ext>
            </a:extLst>
          </p:cNvPr>
          <p:cNvSpPr/>
          <p:nvPr/>
        </p:nvSpPr>
        <p:spPr>
          <a:xfrm>
            <a:off x="8401315" y="2974618"/>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1100" noProof="0" dirty="0">
                <a:solidFill>
                  <a:srgbClr val="000000"/>
                </a:solidFill>
                <a:latin typeface="Calibri" panose="020F0502020204030204"/>
              </a:rPr>
              <a:t>B</a:t>
            </a:r>
            <a:r>
              <a:rPr lang="en-GB" sz="1100" dirty="0">
                <a:solidFill>
                  <a:srgbClr val="000000"/>
                </a:solidFill>
                <a:latin typeface="Calibri" panose="020F0502020204030204"/>
              </a:rPr>
              <a:t>1</a:t>
            </a:r>
            <a:endPar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56" name="TextBox 55">
            <a:extLst>
              <a:ext uri="{FF2B5EF4-FFF2-40B4-BE49-F238E27FC236}">
                <a16:creationId xmlns:a16="http://schemas.microsoft.com/office/drawing/2014/main" id="{C2D94EA7-494C-8D54-2D47-C714918203C8}"/>
              </a:ext>
            </a:extLst>
          </p:cNvPr>
          <p:cNvSpPr txBox="1"/>
          <p:nvPr/>
        </p:nvSpPr>
        <p:spPr>
          <a:xfrm>
            <a:off x="7539087" y="6237262"/>
            <a:ext cx="4480965" cy="323165"/>
          </a:xfrm>
          <a:prstGeom prst="rect">
            <a:avLst/>
          </a:prstGeom>
          <a:solidFill>
            <a:schemeClr val="accent2">
              <a:lumMod val="20000"/>
              <a:lumOff val="80000"/>
            </a:schemeClr>
          </a:solidFill>
        </p:spPr>
        <p:txBody>
          <a:bodyPr wrap="square" rtlCol="0">
            <a:spAutoFit/>
          </a:bodyPr>
          <a:lstStyle/>
          <a:p>
            <a:r>
              <a:rPr lang="en-GB" sz="1500" dirty="0"/>
              <a:t>(ii) M0A0: This is an incorrect method and answer </a:t>
            </a:r>
            <a:endParaRPr kumimoji="0" lang="en-GB" sz="1500" b="0" i="0" u="none" strike="noStrike" kern="1200" cap="none" spc="0" normalizeH="0" baseline="0" noProof="0" dirty="0">
              <a:ln>
                <a:noFill/>
              </a:ln>
              <a:solidFill>
                <a:srgbClr val="000000"/>
              </a:solidFill>
              <a:effectLst/>
              <a:uLnTx/>
              <a:uFillTx/>
              <a:latin typeface="Calibri" panose="020F0502020204030204"/>
            </a:endParaRPr>
          </a:p>
        </p:txBody>
      </p:sp>
      <p:sp>
        <p:nvSpPr>
          <p:cNvPr id="57" name="Rectangle: Rounded Corners 26">
            <a:extLst>
              <a:ext uri="{FF2B5EF4-FFF2-40B4-BE49-F238E27FC236}">
                <a16:creationId xmlns:a16="http://schemas.microsoft.com/office/drawing/2014/main" id="{D1C29D12-7A2B-9CB0-92E7-DAEAFDC955FF}"/>
              </a:ext>
            </a:extLst>
          </p:cNvPr>
          <p:cNvSpPr/>
          <p:nvPr/>
        </p:nvSpPr>
        <p:spPr>
          <a:xfrm>
            <a:off x="7682731" y="4475550"/>
            <a:ext cx="718583" cy="357835"/>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1100" noProof="0" dirty="0">
                <a:solidFill>
                  <a:srgbClr val="000000"/>
                </a:solidFill>
                <a:latin typeface="Calibri" panose="020F0502020204030204"/>
              </a:rPr>
              <a:t>M0A0</a:t>
            </a:r>
            <a:endPar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58" name="Rectangle: Rounded Corners 26">
            <a:extLst>
              <a:ext uri="{FF2B5EF4-FFF2-40B4-BE49-F238E27FC236}">
                <a16:creationId xmlns:a16="http://schemas.microsoft.com/office/drawing/2014/main" id="{11D7FB7A-79DF-4153-D4C1-8B033B24BBF2}"/>
              </a:ext>
            </a:extLst>
          </p:cNvPr>
          <p:cNvSpPr/>
          <p:nvPr/>
        </p:nvSpPr>
        <p:spPr>
          <a:xfrm>
            <a:off x="8515685" y="4945153"/>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1100" noProof="0" dirty="0">
                <a:solidFill>
                  <a:srgbClr val="000000"/>
                </a:solidFill>
                <a:latin typeface="Calibri" panose="020F0502020204030204"/>
              </a:rPr>
              <a:t>B0</a:t>
            </a:r>
            <a:endPar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59" name="TextBox 58">
            <a:extLst>
              <a:ext uri="{FF2B5EF4-FFF2-40B4-BE49-F238E27FC236}">
                <a16:creationId xmlns:a16="http://schemas.microsoft.com/office/drawing/2014/main" id="{5E567E0D-4642-4961-643D-4DDEC36A9349}"/>
              </a:ext>
            </a:extLst>
          </p:cNvPr>
          <p:cNvSpPr txBox="1"/>
          <p:nvPr/>
        </p:nvSpPr>
        <p:spPr>
          <a:xfrm>
            <a:off x="161310" y="6159756"/>
            <a:ext cx="3531403" cy="553998"/>
          </a:xfrm>
          <a:prstGeom prst="rect">
            <a:avLst/>
          </a:prstGeom>
          <a:solidFill>
            <a:schemeClr val="accent2">
              <a:lumMod val="20000"/>
              <a:lumOff val="80000"/>
            </a:schemeClr>
          </a:solidFill>
        </p:spPr>
        <p:txBody>
          <a:bodyPr wrap="square" rtlCol="0">
            <a:spAutoFit/>
          </a:bodyPr>
          <a:lstStyle/>
          <a:p>
            <a:r>
              <a:rPr lang="en-GB" sz="1500" dirty="0"/>
              <a:t>(iii) B0: The candidate has incorrectly stated a probability less than 0 </a:t>
            </a:r>
            <a:endParaRPr kumimoji="0" lang="en-GB" sz="1500" b="0" i="0" u="none" strike="noStrike" kern="1200" cap="none" spc="0" normalizeH="0" baseline="0" noProof="0" dirty="0">
              <a:ln>
                <a:noFill/>
              </a:ln>
              <a:solidFill>
                <a:srgbClr val="000000"/>
              </a:solidFill>
              <a:effectLst/>
              <a:uLnTx/>
              <a:uFillTx/>
              <a:latin typeface="Calibri" panose="020F0502020204030204"/>
            </a:endParaRPr>
          </a:p>
        </p:txBody>
      </p:sp>
      <p:sp>
        <p:nvSpPr>
          <p:cNvPr id="60" name="Rectangle: Rounded Corners 6">
            <a:extLst>
              <a:ext uri="{FF2B5EF4-FFF2-40B4-BE49-F238E27FC236}">
                <a16:creationId xmlns:a16="http://schemas.microsoft.com/office/drawing/2014/main" id="{EA14758F-4687-6F04-6A9E-3573250E7396}"/>
              </a:ext>
            </a:extLst>
          </p:cNvPr>
          <p:cNvSpPr/>
          <p:nvPr/>
        </p:nvSpPr>
        <p:spPr>
          <a:xfrm>
            <a:off x="10653750" y="3256108"/>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noProof="0" dirty="0">
                <a:solidFill>
                  <a:srgbClr val="000000"/>
                </a:solidFill>
                <a:latin typeface="Calibri" panose="020F0502020204030204"/>
              </a:rPr>
              <a:t>1</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/4</a:t>
            </a:r>
          </a:p>
        </p:txBody>
      </p:sp>
    </p:spTree>
    <p:extLst>
      <p:ext uri="{BB962C8B-B14F-4D97-AF65-F5344CB8AC3E}">
        <p14:creationId xmlns:p14="http://schemas.microsoft.com/office/powerpoint/2010/main" val="1447831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5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54"/>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56"/>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5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59"/>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58"/>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6" grpId="0" animBg="1"/>
      <p:bldP spid="57" grpId="0" animBg="1"/>
      <p:bldP spid="58" grpId="0" animBg="1"/>
      <p:bldP spid="59" grpId="0" animBg="1"/>
      <p:bldP spid="6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DB9CD945-3357-11FA-E2D9-50273B7296F5}"/>
              </a:ext>
            </a:extLst>
          </p:cNvPr>
          <p:cNvGraphicFramePr>
            <a:graphicFrameLocks noGrp="1"/>
          </p:cNvGraphicFramePr>
          <p:nvPr>
            <p:extLst>
              <p:ext uri="{D42A27DB-BD31-4B8C-83A1-F6EECF244321}">
                <p14:modId xmlns:p14="http://schemas.microsoft.com/office/powerpoint/2010/main" val="2330384255"/>
              </p:ext>
            </p:extLst>
          </p:nvPr>
        </p:nvGraphicFramePr>
        <p:xfrm>
          <a:off x="3850199" y="312958"/>
          <a:ext cx="4170585" cy="384987"/>
        </p:xfrm>
        <a:graphic>
          <a:graphicData uri="http://schemas.openxmlformats.org/drawingml/2006/table">
            <a:tbl>
              <a:tblPr firstRow="1" firstCol="1" bandRow="1"/>
              <a:tblGrid>
                <a:gridCol w="466652">
                  <a:extLst>
                    <a:ext uri="{9D8B030D-6E8A-4147-A177-3AD203B41FA5}">
                      <a16:colId xmlns:a16="http://schemas.microsoft.com/office/drawing/2014/main" val="1240707253"/>
                    </a:ext>
                  </a:extLst>
                </a:gridCol>
                <a:gridCol w="3703933">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6 - Response A - Parts (e) to (g) </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4" name="Picture 3">
            <a:extLst>
              <a:ext uri="{FF2B5EF4-FFF2-40B4-BE49-F238E27FC236}">
                <a16:creationId xmlns:a16="http://schemas.microsoft.com/office/drawing/2014/main" id="{05CB0CB2-F234-05EC-5E89-F0CED8D45CDC}"/>
              </a:ext>
            </a:extLst>
          </p:cNvPr>
          <p:cNvPicPr>
            <a:picLocks noChangeAspect="1"/>
          </p:cNvPicPr>
          <p:nvPr/>
        </p:nvPicPr>
        <p:blipFill>
          <a:blip r:embed="rId2"/>
          <a:stretch>
            <a:fillRect/>
          </a:stretch>
        </p:blipFill>
        <p:spPr>
          <a:xfrm>
            <a:off x="3856742" y="312401"/>
            <a:ext cx="314476" cy="330200"/>
          </a:xfrm>
          <a:prstGeom prst="rect">
            <a:avLst/>
          </a:prstGeom>
        </p:spPr>
      </p:pic>
      <p:sp>
        <p:nvSpPr>
          <p:cNvPr id="2" name="Rectangle: Rounded Corners 3">
            <a:hlinkClick r:id="rId3" action="ppaction://hlinksldjump"/>
            <a:extLst>
              <a:ext uri="{FF2B5EF4-FFF2-40B4-BE49-F238E27FC236}">
                <a16:creationId xmlns:a16="http://schemas.microsoft.com/office/drawing/2014/main" id="{466F5636-6BDC-6930-EAA3-B3C72A5E19EE}"/>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pic>
        <p:nvPicPr>
          <p:cNvPr id="6" name="Picture 5" descr="A white sheet with black text&#10;&#10;Description automatically generated">
            <a:extLst>
              <a:ext uri="{FF2B5EF4-FFF2-40B4-BE49-F238E27FC236}">
                <a16:creationId xmlns:a16="http://schemas.microsoft.com/office/drawing/2014/main" id="{210C5FED-5C1E-BA5A-25C9-E9A34666DB98}"/>
              </a:ext>
            </a:extLst>
          </p:cNvPr>
          <p:cNvPicPr>
            <a:picLocks noChangeAspect="1"/>
          </p:cNvPicPr>
          <p:nvPr/>
        </p:nvPicPr>
        <p:blipFill>
          <a:blip r:embed="rId4"/>
          <a:stretch>
            <a:fillRect/>
          </a:stretch>
        </p:blipFill>
        <p:spPr>
          <a:xfrm>
            <a:off x="353816" y="312401"/>
            <a:ext cx="2918773" cy="3986883"/>
          </a:xfrm>
          <a:prstGeom prst="rect">
            <a:avLst/>
          </a:prstGeom>
        </p:spPr>
      </p:pic>
      <p:pic>
        <p:nvPicPr>
          <p:cNvPr id="7" name="Picture 6">
            <a:extLst>
              <a:ext uri="{FF2B5EF4-FFF2-40B4-BE49-F238E27FC236}">
                <a16:creationId xmlns:a16="http://schemas.microsoft.com/office/drawing/2014/main" id="{41DBE6E7-B2E7-3019-7E46-C781697C3E62}"/>
              </a:ext>
            </a:extLst>
          </p:cNvPr>
          <p:cNvPicPr>
            <a:picLocks noChangeAspect="1"/>
          </p:cNvPicPr>
          <p:nvPr/>
        </p:nvPicPr>
        <p:blipFill>
          <a:blip r:embed="rId5"/>
          <a:srcRect t="25950"/>
          <a:stretch/>
        </p:blipFill>
        <p:spPr>
          <a:xfrm>
            <a:off x="3695467" y="1026694"/>
            <a:ext cx="3924533" cy="958305"/>
          </a:xfrm>
          <a:prstGeom prst="rect">
            <a:avLst/>
          </a:prstGeom>
        </p:spPr>
      </p:pic>
      <p:pic>
        <p:nvPicPr>
          <p:cNvPr id="8" name="Picture 7">
            <a:extLst>
              <a:ext uri="{FF2B5EF4-FFF2-40B4-BE49-F238E27FC236}">
                <a16:creationId xmlns:a16="http://schemas.microsoft.com/office/drawing/2014/main" id="{18C9E474-24FF-68FD-92DB-B36C4BEC62EE}"/>
              </a:ext>
            </a:extLst>
          </p:cNvPr>
          <p:cNvPicPr>
            <a:picLocks noChangeAspect="1"/>
          </p:cNvPicPr>
          <p:nvPr/>
        </p:nvPicPr>
        <p:blipFill rotWithShape="1">
          <a:blip r:embed="rId6"/>
          <a:srcRect t="8745"/>
          <a:stretch/>
        </p:blipFill>
        <p:spPr bwMode="auto">
          <a:xfrm>
            <a:off x="3583172" y="2093283"/>
            <a:ext cx="4170585" cy="2623096"/>
          </a:xfrm>
          <a:prstGeom prst="rect">
            <a:avLst/>
          </a:prstGeom>
          <a:ln>
            <a:noFill/>
          </a:ln>
          <a:extLst>
            <a:ext uri="{53640926-AAD7-44D8-BBD7-CCE9431645EC}">
              <a14:shadowObscured xmlns:a14="http://schemas.microsoft.com/office/drawing/2010/main"/>
            </a:ext>
          </a:extLst>
        </p:spPr>
      </p:pic>
      <p:pic>
        <p:nvPicPr>
          <p:cNvPr id="9" name="Picture 8">
            <a:extLst>
              <a:ext uri="{FF2B5EF4-FFF2-40B4-BE49-F238E27FC236}">
                <a16:creationId xmlns:a16="http://schemas.microsoft.com/office/drawing/2014/main" id="{DADFEA6E-36FC-F004-7BBD-43184FF2E780}"/>
              </a:ext>
            </a:extLst>
          </p:cNvPr>
          <p:cNvPicPr>
            <a:picLocks noChangeAspect="1"/>
          </p:cNvPicPr>
          <p:nvPr/>
        </p:nvPicPr>
        <p:blipFill rotWithShape="1">
          <a:blip r:embed="rId7"/>
          <a:srcRect t="20118"/>
          <a:stretch/>
        </p:blipFill>
        <p:spPr bwMode="auto">
          <a:xfrm>
            <a:off x="7993860" y="1984999"/>
            <a:ext cx="3844324" cy="1376680"/>
          </a:xfrm>
          <a:prstGeom prst="rect">
            <a:avLst/>
          </a:prstGeom>
          <a:ln>
            <a:noFill/>
          </a:ln>
          <a:extLst>
            <a:ext uri="{53640926-AAD7-44D8-BBD7-CCE9431645EC}">
              <a14:shadowObscured xmlns:a14="http://schemas.microsoft.com/office/drawing/2010/main"/>
            </a:ext>
          </a:extLst>
        </p:spPr>
      </p:pic>
      <p:sp>
        <p:nvSpPr>
          <p:cNvPr id="10" name="TextBox 9">
            <a:extLst>
              <a:ext uri="{FF2B5EF4-FFF2-40B4-BE49-F238E27FC236}">
                <a16:creationId xmlns:a16="http://schemas.microsoft.com/office/drawing/2014/main" id="{55B5E107-95C8-FD6D-4834-8DE07C9A9EAC}"/>
              </a:ext>
            </a:extLst>
          </p:cNvPr>
          <p:cNvSpPr txBox="1"/>
          <p:nvPr/>
        </p:nvSpPr>
        <p:spPr>
          <a:xfrm>
            <a:off x="197468" y="4598463"/>
            <a:ext cx="3531402" cy="1015663"/>
          </a:xfrm>
          <a:prstGeom prst="rect">
            <a:avLst/>
          </a:prstGeom>
          <a:solidFill>
            <a:schemeClr val="accent2">
              <a:lumMod val="20000"/>
              <a:lumOff val="8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srgbClr val="000000"/>
                </a:solidFill>
                <a:effectLst/>
                <a:uLnTx/>
                <a:uFillTx/>
                <a:latin typeface="Calibri" panose="020F0502020204030204"/>
                <a:ea typeface="+mn-ea"/>
                <a:cs typeface="+mn-cs"/>
              </a:rPr>
              <a:t>Part (e)</a:t>
            </a:r>
          </a:p>
          <a:p>
            <a:r>
              <a:rPr lang="en-GB" sz="1500" dirty="0"/>
              <a:t>B0: This answer was considered insufficient to gain the mark for this part of the question</a:t>
            </a:r>
            <a:endParaRPr kumimoji="0" lang="en-GB" sz="1500" b="0" i="0" u="none" strike="noStrike" kern="1200" cap="none" spc="0" normalizeH="0" baseline="0" noProof="0" dirty="0">
              <a:ln>
                <a:noFill/>
              </a:ln>
              <a:solidFill>
                <a:srgbClr val="000000"/>
              </a:solidFill>
              <a:effectLst/>
              <a:uLnTx/>
              <a:uFillTx/>
              <a:latin typeface="Calibri" panose="020F0502020204030204"/>
            </a:endParaRPr>
          </a:p>
        </p:txBody>
      </p:sp>
      <p:sp>
        <p:nvSpPr>
          <p:cNvPr id="11" name="Rectangle: Rounded Corners 26">
            <a:extLst>
              <a:ext uri="{FF2B5EF4-FFF2-40B4-BE49-F238E27FC236}">
                <a16:creationId xmlns:a16="http://schemas.microsoft.com/office/drawing/2014/main" id="{D91C256A-BEA4-69D9-10BA-120F63F9D872}"/>
              </a:ext>
            </a:extLst>
          </p:cNvPr>
          <p:cNvSpPr/>
          <p:nvPr/>
        </p:nvSpPr>
        <p:spPr>
          <a:xfrm>
            <a:off x="3301032" y="1243874"/>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1100" noProof="0" dirty="0">
                <a:solidFill>
                  <a:srgbClr val="000000"/>
                </a:solidFill>
                <a:latin typeface="Calibri" panose="020F0502020204030204"/>
              </a:rPr>
              <a:t>B0</a:t>
            </a:r>
            <a:endPar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12" name="Rectangle: Rounded Corners 6">
            <a:extLst>
              <a:ext uri="{FF2B5EF4-FFF2-40B4-BE49-F238E27FC236}">
                <a16:creationId xmlns:a16="http://schemas.microsoft.com/office/drawing/2014/main" id="{1013A3A6-7A8E-82EB-5F86-9CAA582CB681}"/>
              </a:ext>
            </a:extLst>
          </p:cNvPr>
          <p:cNvSpPr/>
          <p:nvPr/>
        </p:nvSpPr>
        <p:spPr>
          <a:xfrm>
            <a:off x="7753757" y="1063645"/>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dirty="0">
                <a:solidFill>
                  <a:srgbClr val="000000"/>
                </a:solidFill>
                <a:latin typeface="Calibri" panose="020F0502020204030204"/>
              </a:rPr>
              <a:t>0</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/1</a:t>
            </a:r>
          </a:p>
        </p:txBody>
      </p:sp>
      <p:sp>
        <p:nvSpPr>
          <p:cNvPr id="13" name="TextBox 12">
            <a:extLst>
              <a:ext uri="{FF2B5EF4-FFF2-40B4-BE49-F238E27FC236}">
                <a16:creationId xmlns:a16="http://schemas.microsoft.com/office/drawing/2014/main" id="{8642A9E4-63C8-844D-C9CC-8BB09F08465F}"/>
              </a:ext>
            </a:extLst>
          </p:cNvPr>
          <p:cNvSpPr txBox="1"/>
          <p:nvPr/>
        </p:nvSpPr>
        <p:spPr>
          <a:xfrm>
            <a:off x="7753757" y="3913552"/>
            <a:ext cx="3531402" cy="2631490"/>
          </a:xfrm>
          <a:prstGeom prst="rect">
            <a:avLst/>
          </a:prstGeom>
          <a:solidFill>
            <a:schemeClr val="accent2">
              <a:lumMod val="20000"/>
              <a:lumOff val="8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srgbClr val="000000"/>
                </a:solidFill>
                <a:effectLst/>
                <a:uLnTx/>
                <a:uFillTx/>
                <a:latin typeface="Calibri" panose="020F0502020204030204"/>
                <a:ea typeface="+mn-ea"/>
                <a:cs typeface="+mn-cs"/>
              </a:rPr>
              <a:t>Part (f)</a:t>
            </a:r>
          </a:p>
          <a:p>
            <a:r>
              <a:rPr lang="en-GB" sz="1500" dirty="0">
                <a:solidFill>
                  <a:srgbClr val="000000"/>
                </a:solidFill>
              </a:rPr>
              <a:t>B0M0A0M0E0: In order to obtain the hypotheses marks, the value for the parameter needs to be stated. No model for the binomial distribution was stated and the p-value is incorrect so no marks could be awarded here. As two different values of </a:t>
            </a:r>
            <a:r>
              <a:rPr lang="en-GB" sz="1500" i="1" dirty="0">
                <a:solidFill>
                  <a:srgbClr val="000000"/>
                </a:solidFill>
              </a:rPr>
              <a:t>p</a:t>
            </a:r>
            <a:r>
              <a:rPr lang="en-GB" sz="1500" dirty="0">
                <a:solidFill>
                  <a:srgbClr val="000000"/>
                </a:solidFill>
              </a:rPr>
              <a:t> have been stated, it was considered that the second M mark could not be awarded for comparing to the significance level</a:t>
            </a:r>
            <a:endParaRPr kumimoji="0" lang="en-GB" sz="15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14" name="Rectangle: Rounded Corners 26">
            <a:extLst>
              <a:ext uri="{FF2B5EF4-FFF2-40B4-BE49-F238E27FC236}">
                <a16:creationId xmlns:a16="http://schemas.microsoft.com/office/drawing/2014/main" id="{F83E2E62-3CEC-D919-260C-B37A6D82DCD7}"/>
              </a:ext>
            </a:extLst>
          </p:cNvPr>
          <p:cNvSpPr/>
          <p:nvPr/>
        </p:nvSpPr>
        <p:spPr>
          <a:xfrm>
            <a:off x="5165915" y="3396923"/>
            <a:ext cx="1492377" cy="260677"/>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lang="en-GB" sz="1100" dirty="0">
                <a:solidFill>
                  <a:srgbClr val="000000"/>
                </a:solidFill>
              </a:rPr>
              <a:t>B0M0A0M0E0</a:t>
            </a:r>
            <a:endPar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15" name="Rectangle: Rounded Corners 6">
            <a:extLst>
              <a:ext uri="{FF2B5EF4-FFF2-40B4-BE49-F238E27FC236}">
                <a16:creationId xmlns:a16="http://schemas.microsoft.com/office/drawing/2014/main" id="{BD8ACF3C-B52C-F7B5-C91B-A1F8765D5FE7}"/>
              </a:ext>
            </a:extLst>
          </p:cNvPr>
          <p:cNvSpPr/>
          <p:nvPr/>
        </p:nvSpPr>
        <p:spPr>
          <a:xfrm>
            <a:off x="6658292" y="3765884"/>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dirty="0">
                <a:solidFill>
                  <a:srgbClr val="000000"/>
                </a:solidFill>
                <a:latin typeface="Calibri" panose="020F0502020204030204"/>
              </a:rPr>
              <a:t>0</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/5</a:t>
            </a:r>
          </a:p>
        </p:txBody>
      </p:sp>
      <p:sp>
        <p:nvSpPr>
          <p:cNvPr id="16" name="TextBox 15">
            <a:extLst>
              <a:ext uri="{FF2B5EF4-FFF2-40B4-BE49-F238E27FC236}">
                <a16:creationId xmlns:a16="http://schemas.microsoft.com/office/drawing/2014/main" id="{088DFAA1-11E8-8C32-32A8-A26E42CA6561}"/>
              </a:ext>
            </a:extLst>
          </p:cNvPr>
          <p:cNvSpPr txBox="1"/>
          <p:nvPr/>
        </p:nvSpPr>
        <p:spPr>
          <a:xfrm>
            <a:off x="3892032" y="4875462"/>
            <a:ext cx="3531402" cy="1477328"/>
          </a:xfrm>
          <a:prstGeom prst="rect">
            <a:avLst/>
          </a:prstGeom>
          <a:solidFill>
            <a:schemeClr val="accent2">
              <a:lumMod val="20000"/>
              <a:lumOff val="8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srgbClr val="000000"/>
                </a:solidFill>
                <a:effectLst/>
                <a:uLnTx/>
                <a:uFillTx/>
                <a:latin typeface="Calibri" panose="020F0502020204030204"/>
                <a:ea typeface="+mn-ea"/>
                <a:cs typeface="+mn-cs"/>
              </a:rPr>
              <a:t>Part (g)</a:t>
            </a:r>
          </a:p>
          <a:p>
            <a:r>
              <a:rPr lang="en-GB" sz="1500" dirty="0"/>
              <a:t>E0E0: The candidate has not identified the way that the probability of success changes with each selection which makes the binomial distribution invalid and therefore has not been awarded any marks</a:t>
            </a:r>
            <a:endParaRPr kumimoji="0" lang="en-GB" sz="1500" b="0" i="0" u="none" strike="noStrike" kern="1200" cap="none" spc="0" normalizeH="0" baseline="0" noProof="0" dirty="0">
              <a:ln>
                <a:noFill/>
              </a:ln>
              <a:solidFill>
                <a:srgbClr val="000000"/>
              </a:solidFill>
              <a:effectLst/>
              <a:uLnTx/>
              <a:uFillTx/>
              <a:latin typeface="Calibri" panose="020F0502020204030204"/>
            </a:endParaRPr>
          </a:p>
        </p:txBody>
      </p:sp>
      <p:sp>
        <p:nvSpPr>
          <p:cNvPr id="17" name="Rectangle: Rounded Corners 26">
            <a:extLst>
              <a:ext uri="{FF2B5EF4-FFF2-40B4-BE49-F238E27FC236}">
                <a16:creationId xmlns:a16="http://schemas.microsoft.com/office/drawing/2014/main" id="{092C5E4F-4C59-028E-8460-65C286770C71}"/>
              </a:ext>
            </a:extLst>
          </p:cNvPr>
          <p:cNvSpPr/>
          <p:nvPr/>
        </p:nvSpPr>
        <p:spPr>
          <a:xfrm>
            <a:off x="9250457" y="3003844"/>
            <a:ext cx="718583" cy="357835"/>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1100" dirty="0">
                <a:solidFill>
                  <a:srgbClr val="000000"/>
                </a:solidFill>
                <a:latin typeface="Calibri" panose="020F0502020204030204"/>
              </a:rPr>
              <a:t>E</a:t>
            </a:r>
            <a:r>
              <a:rPr lang="en-GB" sz="1100" noProof="0" dirty="0">
                <a:solidFill>
                  <a:srgbClr val="000000"/>
                </a:solidFill>
                <a:latin typeface="Calibri" panose="020F0502020204030204"/>
              </a:rPr>
              <a:t>0E0</a:t>
            </a:r>
            <a:endPar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18" name="Rectangle: Rounded Corners 6">
            <a:extLst>
              <a:ext uri="{FF2B5EF4-FFF2-40B4-BE49-F238E27FC236}">
                <a16:creationId xmlns:a16="http://schemas.microsoft.com/office/drawing/2014/main" id="{DC2E8C70-10E6-F795-53F5-C823993A8A83}"/>
              </a:ext>
            </a:extLst>
          </p:cNvPr>
          <p:cNvSpPr/>
          <p:nvPr/>
        </p:nvSpPr>
        <p:spPr>
          <a:xfrm>
            <a:off x="9916022" y="1192353"/>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dirty="0">
                <a:solidFill>
                  <a:srgbClr val="000000"/>
                </a:solidFill>
                <a:latin typeface="Calibri" panose="020F0502020204030204"/>
              </a:rPr>
              <a:t>0</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/2</a:t>
            </a:r>
          </a:p>
        </p:txBody>
      </p:sp>
      <p:sp>
        <p:nvSpPr>
          <p:cNvPr id="19" name="Rectangle: Rounded Corners 6">
            <a:extLst>
              <a:ext uri="{FF2B5EF4-FFF2-40B4-BE49-F238E27FC236}">
                <a16:creationId xmlns:a16="http://schemas.microsoft.com/office/drawing/2014/main" id="{A5DB9C7B-D8EC-B7C9-471F-9961D45CBB98}"/>
              </a:ext>
            </a:extLst>
          </p:cNvPr>
          <p:cNvSpPr/>
          <p:nvPr/>
        </p:nvSpPr>
        <p:spPr>
          <a:xfrm>
            <a:off x="958073" y="5913305"/>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b="1" dirty="0">
                <a:solidFill>
                  <a:srgbClr val="000000"/>
                </a:solidFill>
                <a:latin typeface="Calibri" panose="020F0502020204030204"/>
              </a:rPr>
              <a:t>2</a:t>
            </a:r>
            <a:r>
              <a:rPr kumimoji="0" lang="en-GB" sz="2000" b="1" i="0" u="none" strike="noStrike" kern="1200" cap="none" spc="0" normalizeH="0" baseline="0" noProof="0" dirty="0">
                <a:ln>
                  <a:noFill/>
                </a:ln>
                <a:solidFill>
                  <a:srgbClr val="000000"/>
                </a:solidFill>
                <a:effectLst/>
                <a:uLnTx/>
                <a:uFillTx/>
                <a:latin typeface="Calibri" panose="020F0502020204030204"/>
              </a:rPr>
              <a:t>/19</a:t>
            </a:r>
          </a:p>
        </p:txBody>
      </p:sp>
    </p:spTree>
    <p:extLst>
      <p:ext uri="{BB962C8B-B14F-4D97-AF65-F5344CB8AC3E}">
        <p14:creationId xmlns:p14="http://schemas.microsoft.com/office/powerpoint/2010/main" val="1822069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8"/>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9">
            <a:extLst>
              <a:ext uri="{FF2B5EF4-FFF2-40B4-BE49-F238E27FC236}">
                <a16:creationId xmlns:a16="http://schemas.microsoft.com/office/drawing/2014/main" id="{FA9648A0-34A0-A48F-049E-3692033A9BEF}"/>
              </a:ext>
            </a:extLst>
          </p:cNvPr>
          <p:cNvSpPr txBox="1">
            <a:spLocks/>
          </p:cNvSpPr>
          <p:nvPr/>
        </p:nvSpPr>
        <p:spPr>
          <a:xfrm>
            <a:off x="944240" y="343825"/>
            <a:ext cx="10699007" cy="1122300"/>
          </a:xfrm>
          <a:prstGeom prst="rect">
            <a:avLst/>
          </a:prstGeom>
          <a:solidFill>
            <a:schemeClr val="bg1"/>
          </a:solidFill>
        </p:spPr>
        <p:txBody>
          <a:bodyPr spcFirstLastPara="1" vert="horz" wrap="square" lIns="91425" tIns="91425" rIns="91425" bIns="91425" rtlCol="0" anchor="ctr" anchorCtr="0">
            <a:noAutofit/>
          </a:bodyPr>
          <a:lstStyle>
            <a:lvl1pPr lvl="0" algn="l" defTabSz="914400" rtl="0" eaLnBrk="1" latinLnBrk="0" hangingPunct="1">
              <a:lnSpc>
                <a:spcPct val="90000"/>
              </a:lnSpc>
              <a:spcBef>
                <a:spcPts val="0"/>
              </a:spcBef>
              <a:spcAft>
                <a:spcPts val="0"/>
              </a:spcAft>
              <a:buSzPts val="3600"/>
              <a:buNone/>
              <a:defRPr sz="3200" b="0" i="0" kern="120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GB"/>
              <a:t>About this presentation</a:t>
            </a:r>
            <a:endParaRPr lang="en-GB" dirty="0"/>
          </a:p>
        </p:txBody>
      </p:sp>
      <p:sp>
        <p:nvSpPr>
          <p:cNvPr id="6" name="Text Placeholder 2">
            <a:extLst>
              <a:ext uri="{FF2B5EF4-FFF2-40B4-BE49-F238E27FC236}">
                <a16:creationId xmlns:a16="http://schemas.microsoft.com/office/drawing/2014/main" id="{9053D151-1B7E-72BA-E813-CE2860623B67}"/>
              </a:ext>
            </a:extLst>
          </p:cNvPr>
          <p:cNvSpPr txBox="1">
            <a:spLocks/>
          </p:cNvSpPr>
          <p:nvPr/>
        </p:nvSpPr>
        <p:spPr>
          <a:xfrm>
            <a:off x="815653" y="1466125"/>
            <a:ext cx="8299772" cy="4534560"/>
          </a:xfrm>
          <a:prstGeom prst="rect">
            <a:avLst/>
          </a:prstGeom>
          <a:solidFill>
            <a:schemeClr val="bg1"/>
          </a:solidFill>
        </p:spPr>
        <p:txBody>
          <a:bodyPr spcFirstLastPara="1" vert="horz" wrap="square" lIns="91425" tIns="91425" rIns="91425" bIns="91425" rtlCol="0" anchor="t" anchorCtr="0">
            <a:noAutofit/>
          </a:bodyPr>
          <a:lstStyle>
            <a:lvl1pPr marL="9525" lvl="0" indent="0" defTabSz="914400">
              <a:lnSpc>
                <a:spcPct val="110000"/>
              </a:lnSpc>
              <a:spcBef>
                <a:spcPts val="0"/>
              </a:spcBef>
              <a:spcAft>
                <a:spcPts val="600"/>
              </a:spcAft>
              <a:buClr>
                <a:schemeClr val="tx1"/>
              </a:buClr>
              <a:buSzPct val="125000"/>
              <a:buFontTx/>
              <a:buNone/>
              <a:tabLst/>
              <a:defRPr sz="1600" b="0" i="0">
                <a:latin typeface="Arial" panose="020B0604020202020204" pitchFamily="34" charset="0"/>
                <a:ea typeface="Open Sans" panose="020B0606030504020204" pitchFamily="34" charset="0"/>
                <a:cs typeface="Arial" panose="020B0604020202020204" pitchFamily="34" charset="0"/>
              </a:defRPr>
            </a:lvl1pPr>
            <a:lvl2pPr marL="914400" lvl="1" indent="-304800" defTabSz="914400">
              <a:lnSpc>
                <a:spcPct val="110000"/>
              </a:lnSpc>
              <a:spcBef>
                <a:spcPts val="1600"/>
              </a:spcBef>
              <a:spcAft>
                <a:spcPts val="0"/>
              </a:spcAft>
              <a:buSzPts val="1200"/>
              <a:buFont typeface="Arial" panose="020B0604020202020204" pitchFamily="34" charset="0"/>
              <a:buChar char="○"/>
              <a:defRPr sz="1400">
                <a:latin typeface="Arial" panose="020B0604020202020204" pitchFamily="34" charset="0"/>
                <a:cs typeface="Arial" panose="020B0604020202020204" pitchFamily="34" charset="0"/>
              </a:defRPr>
            </a:lvl2pPr>
            <a:lvl3pPr marL="1371600" lvl="2" indent="-304800" defTabSz="914400">
              <a:lnSpc>
                <a:spcPct val="110000"/>
              </a:lnSpc>
              <a:spcBef>
                <a:spcPts val="1600"/>
              </a:spcBef>
              <a:spcAft>
                <a:spcPts val="0"/>
              </a:spcAft>
              <a:buSzPts val="1200"/>
              <a:buFont typeface="Arial" panose="020B0604020202020204" pitchFamily="34" charset="0"/>
              <a:buChar char="■"/>
              <a:defRPr sz="1200">
                <a:latin typeface="Arial" panose="020B0604020202020204" pitchFamily="34" charset="0"/>
                <a:cs typeface="Arial" panose="020B0604020202020204" pitchFamily="34" charset="0"/>
              </a:defRPr>
            </a:lvl3pPr>
            <a:lvl4pPr marL="1828800" lvl="3" indent="-304800" defTabSz="914400">
              <a:lnSpc>
                <a:spcPct val="90000"/>
              </a:lnSpc>
              <a:spcBef>
                <a:spcPts val="1600"/>
              </a:spcBef>
              <a:spcAft>
                <a:spcPts val="0"/>
              </a:spcAft>
              <a:buSzPts val="1200"/>
              <a:buFont typeface="Arial" panose="020B0604020202020204" pitchFamily="34" charset="0"/>
              <a:buChar char="●"/>
            </a:lvl4pPr>
            <a:lvl5pPr marL="2286000" lvl="4" indent="-304800" defTabSz="914400">
              <a:lnSpc>
                <a:spcPct val="90000"/>
              </a:lnSpc>
              <a:spcBef>
                <a:spcPts val="1600"/>
              </a:spcBef>
              <a:spcAft>
                <a:spcPts val="0"/>
              </a:spcAft>
              <a:buSzPts val="1200"/>
              <a:buFont typeface="Arial" panose="020B0604020202020204" pitchFamily="34" charset="0"/>
              <a:buChar char="○"/>
            </a:lvl5pPr>
            <a:lvl6pPr marL="2743200" lvl="5" indent="-304800" defTabSz="914400">
              <a:lnSpc>
                <a:spcPct val="90000"/>
              </a:lnSpc>
              <a:spcBef>
                <a:spcPts val="1600"/>
              </a:spcBef>
              <a:spcAft>
                <a:spcPts val="0"/>
              </a:spcAft>
              <a:buSzPts val="1200"/>
              <a:buFont typeface="Arial" panose="020B0604020202020204" pitchFamily="34" charset="0"/>
              <a:buChar char="■"/>
            </a:lvl6pPr>
            <a:lvl7pPr marL="3200400" lvl="6" indent="-304800" defTabSz="914400">
              <a:lnSpc>
                <a:spcPct val="90000"/>
              </a:lnSpc>
              <a:spcBef>
                <a:spcPts val="1600"/>
              </a:spcBef>
              <a:spcAft>
                <a:spcPts val="0"/>
              </a:spcAft>
              <a:buSzPts val="1200"/>
              <a:buFont typeface="Arial" panose="020B0604020202020204" pitchFamily="34" charset="0"/>
              <a:buChar char="●"/>
            </a:lvl7pPr>
            <a:lvl8pPr marL="3657600" lvl="7" indent="-304800" defTabSz="914400">
              <a:lnSpc>
                <a:spcPct val="90000"/>
              </a:lnSpc>
              <a:spcBef>
                <a:spcPts val="1600"/>
              </a:spcBef>
              <a:spcAft>
                <a:spcPts val="0"/>
              </a:spcAft>
              <a:buSzPts val="1200"/>
              <a:buFont typeface="Arial" panose="020B0604020202020204" pitchFamily="34" charset="0"/>
              <a:buChar char="○"/>
            </a:lvl8pPr>
            <a:lvl9pPr marL="4114800" lvl="8" indent="-304800" defTabSz="914400">
              <a:lnSpc>
                <a:spcPct val="90000"/>
              </a:lnSpc>
              <a:spcBef>
                <a:spcPts val="1600"/>
              </a:spcBef>
              <a:spcAft>
                <a:spcPts val="1600"/>
              </a:spcAft>
              <a:buSzPts val="1200"/>
              <a:buFont typeface="Arial" panose="020B0604020202020204" pitchFamily="34" charset="0"/>
              <a:buChar char="■"/>
            </a:lvl9pPr>
          </a:lstStyle>
          <a:p>
            <a:r>
              <a:rPr lang="en-GB" dirty="0"/>
              <a:t>For each question exemplified there is:</a:t>
            </a:r>
          </a:p>
          <a:p>
            <a:pPr lvl="1"/>
            <a:r>
              <a:rPr lang="en-GB" sz="1600" dirty="0"/>
              <a:t>the question with 3 unmarked student responses </a:t>
            </a:r>
          </a:p>
          <a:p>
            <a:pPr lvl="1"/>
            <a:r>
              <a:rPr lang="en-GB" sz="1600" dirty="0"/>
              <a:t>the question and mark scheme</a:t>
            </a:r>
          </a:p>
          <a:p>
            <a:pPr lvl="1"/>
            <a:r>
              <a:rPr lang="en-GB" sz="1600" dirty="0"/>
              <a:t>annotated student responses showing what marks were given, where and if necessary, detail on why the mark was given/not given</a:t>
            </a:r>
          </a:p>
          <a:p>
            <a:pPr lvl="1"/>
            <a:r>
              <a:rPr lang="en-GB" sz="1600" dirty="0"/>
              <a:t>summarised examiner comments on common misconceptions, common errors and less successful methods</a:t>
            </a:r>
          </a:p>
          <a:p>
            <a:pPr lvl="1"/>
            <a:r>
              <a:rPr lang="en-GB" sz="1600" dirty="0"/>
              <a:t>key takeaways for each question</a:t>
            </a:r>
          </a:p>
          <a:p>
            <a:pPr lvl="1"/>
            <a:r>
              <a:rPr lang="en-GB" sz="1600" dirty="0"/>
              <a:t>performance data and examiner report.</a:t>
            </a:r>
          </a:p>
          <a:p>
            <a:pPr lvl="1"/>
            <a:endParaRPr lang="en-GB" sz="1600" dirty="0"/>
          </a:p>
          <a:p>
            <a:r>
              <a:rPr lang="en-GB" dirty="0"/>
              <a:t>Use this icon to return to the Contents page</a:t>
            </a:r>
          </a:p>
          <a:p>
            <a:r>
              <a:rPr lang="en-GB" dirty="0"/>
              <a:t>The Examiner comments are key points summarised from the Examiner report. To access the full Examiner report, click on this icon.</a:t>
            </a:r>
          </a:p>
        </p:txBody>
      </p:sp>
      <p:sp>
        <p:nvSpPr>
          <p:cNvPr id="7" name="Rectangle: Rounded Corners 6">
            <a:hlinkClick r:id="rId2" action="ppaction://hlinksldjump"/>
            <a:extLst>
              <a:ext uri="{FF2B5EF4-FFF2-40B4-BE49-F238E27FC236}">
                <a16:creationId xmlns:a16="http://schemas.microsoft.com/office/drawing/2014/main" id="{6E8694D7-B8F6-737A-F88D-ED485A4CCD0A}"/>
              </a:ext>
            </a:extLst>
          </p:cNvPr>
          <p:cNvSpPr/>
          <p:nvPr/>
        </p:nvSpPr>
        <p:spPr>
          <a:xfrm>
            <a:off x="4898006" y="569512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Segoe UI Symbol" panose="020B0502040204020203" pitchFamily="34" charset="0"/>
                <a:ea typeface="Segoe UI Symbol" panose="020B0502040204020203" pitchFamily="34" charset="0"/>
              </a:rPr>
              <a:t></a:t>
            </a:r>
            <a:endParaRPr lang="en-GB" dirty="0"/>
          </a:p>
        </p:txBody>
      </p:sp>
      <p:sp>
        <p:nvSpPr>
          <p:cNvPr id="8" name="Rectangle: Rounded Corners 7">
            <a:hlinkClick r:id="rId2" action="ppaction://hlinksldjump"/>
            <a:extLst>
              <a:ext uri="{FF2B5EF4-FFF2-40B4-BE49-F238E27FC236}">
                <a16:creationId xmlns:a16="http://schemas.microsoft.com/office/drawing/2014/main" id="{0A97B2F5-5AC1-C712-F848-50FF5294596B}"/>
              </a:ext>
            </a:extLst>
          </p:cNvPr>
          <p:cNvSpPr/>
          <p:nvPr/>
        </p:nvSpPr>
        <p:spPr>
          <a:xfrm>
            <a:off x="11434194" y="71307"/>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sp>
        <p:nvSpPr>
          <p:cNvPr id="2" name="Rectangle: Rounded Corners 1">
            <a:hlinkClick r:id="rId3"/>
            <a:extLst>
              <a:ext uri="{FF2B5EF4-FFF2-40B4-BE49-F238E27FC236}">
                <a16:creationId xmlns:a16="http://schemas.microsoft.com/office/drawing/2014/main" id="{608C11D0-D08C-3A23-21C7-99BA4BE419D7}"/>
              </a:ext>
            </a:extLst>
          </p:cNvPr>
          <p:cNvSpPr/>
          <p:nvPr/>
        </p:nvSpPr>
        <p:spPr>
          <a:xfrm>
            <a:off x="4774198" y="6352217"/>
            <a:ext cx="1838939" cy="28581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dirty="0">
                <a:latin typeface="Arial" panose="020B0604020202020204" pitchFamily="34" charset="0"/>
                <a:cs typeface="Arial" panose="020B0604020202020204" pitchFamily="34" charset="0"/>
              </a:rPr>
              <a:t>Examiner report</a:t>
            </a:r>
          </a:p>
        </p:txBody>
      </p:sp>
    </p:spTree>
    <p:extLst>
      <p:ext uri="{BB962C8B-B14F-4D97-AF65-F5344CB8AC3E}">
        <p14:creationId xmlns:p14="http://schemas.microsoft.com/office/powerpoint/2010/main" val="4257121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DB9CD945-3357-11FA-E2D9-50273B7296F5}"/>
              </a:ext>
            </a:extLst>
          </p:cNvPr>
          <p:cNvGraphicFramePr>
            <a:graphicFrameLocks noGrp="1"/>
          </p:cNvGraphicFramePr>
          <p:nvPr>
            <p:extLst>
              <p:ext uri="{D42A27DB-BD31-4B8C-83A1-F6EECF244321}">
                <p14:modId xmlns:p14="http://schemas.microsoft.com/office/powerpoint/2010/main" val="26890061"/>
              </p:ext>
            </p:extLst>
          </p:nvPr>
        </p:nvGraphicFramePr>
        <p:xfrm>
          <a:off x="3850199" y="312958"/>
          <a:ext cx="4170585" cy="384987"/>
        </p:xfrm>
        <a:graphic>
          <a:graphicData uri="http://schemas.openxmlformats.org/drawingml/2006/table">
            <a:tbl>
              <a:tblPr firstRow="1" firstCol="1" bandRow="1"/>
              <a:tblGrid>
                <a:gridCol w="466652">
                  <a:extLst>
                    <a:ext uri="{9D8B030D-6E8A-4147-A177-3AD203B41FA5}">
                      <a16:colId xmlns:a16="http://schemas.microsoft.com/office/drawing/2014/main" val="1240707253"/>
                    </a:ext>
                  </a:extLst>
                </a:gridCol>
                <a:gridCol w="3703933">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6 - Response B - Parts (a) to (d) </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4" name="Picture 3">
            <a:extLst>
              <a:ext uri="{FF2B5EF4-FFF2-40B4-BE49-F238E27FC236}">
                <a16:creationId xmlns:a16="http://schemas.microsoft.com/office/drawing/2014/main" id="{05CB0CB2-F234-05EC-5E89-F0CED8D45CDC}"/>
              </a:ext>
            </a:extLst>
          </p:cNvPr>
          <p:cNvPicPr>
            <a:picLocks noChangeAspect="1"/>
          </p:cNvPicPr>
          <p:nvPr/>
        </p:nvPicPr>
        <p:blipFill>
          <a:blip r:embed="rId2"/>
          <a:stretch>
            <a:fillRect/>
          </a:stretch>
        </p:blipFill>
        <p:spPr>
          <a:xfrm>
            <a:off x="3856742" y="312401"/>
            <a:ext cx="314476" cy="330200"/>
          </a:xfrm>
          <a:prstGeom prst="rect">
            <a:avLst/>
          </a:prstGeom>
        </p:spPr>
      </p:pic>
      <p:sp>
        <p:nvSpPr>
          <p:cNvPr id="2" name="Rectangle: Rounded Corners 3">
            <a:hlinkClick r:id="rId3" action="ppaction://hlinksldjump"/>
            <a:extLst>
              <a:ext uri="{FF2B5EF4-FFF2-40B4-BE49-F238E27FC236}">
                <a16:creationId xmlns:a16="http://schemas.microsoft.com/office/drawing/2014/main" id="{466F5636-6BDC-6930-EAA3-B3C72A5E19EE}"/>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pic>
        <p:nvPicPr>
          <p:cNvPr id="5" name="Picture 4" descr="A white sheet with black text&#10;&#10;Description automatically generated">
            <a:extLst>
              <a:ext uri="{FF2B5EF4-FFF2-40B4-BE49-F238E27FC236}">
                <a16:creationId xmlns:a16="http://schemas.microsoft.com/office/drawing/2014/main" id="{91E84626-4705-79E4-EF51-38C60CFE1578}"/>
              </a:ext>
            </a:extLst>
          </p:cNvPr>
          <p:cNvPicPr>
            <a:picLocks noChangeAspect="1"/>
          </p:cNvPicPr>
          <p:nvPr/>
        </p:nvPicPr>
        <p:blipFill>
          <a:blip r:embed="rId4"/>
          <a:srcRect b="14452"/>
          <a:stretch/>
        </p:blipFill>
        <p:spPr>
          <a:xfrm>
            <a:off x="161311" y="343824"/>
            <a:ext cx="3327164" cy="3661351"/>
          </a:xfrm>
          <a:prstGeom prst="rect">
            <a:avLst/>
          </a:prstGeom>
          <a:ln w="25400">
            <a:noFill/>
          </a:ln>
        </p:spPr>
      </p:pic>
      <p:pic>
        <p:nvPicPr>
          <p:cNvPr id="6" name="Picture 5">
            <a:extLst>
              <a:ext uri="{FF2B5EF4-FFF2-40B4-BE49-F238E27FC236}">
                <a16:creationId xmlns:a16="http://schemas.microsoft.com/office/drawing/2014/main" id="{09293238-9707-D88B-3878-7006FF830567}"/>
              </a:ext>
            </a:extLst>
          </p:cNvPr>
          <p:cNvPicPr>
            <a:picLocks noChangeAspect="1"/>
          </p:cNvPicPr>
          <p:nvPr/>
        </p:nvPicPr>
        <p:blipFill>
          <a:blip r:embed="rId5"/>
          <a:srcRect t="22734" r="37753" b="61959"/>
          <a:stretch/>
        </p:blipFill>
        <p:spPr>
          <a:xfrm>
            <a:off x="3856742" y="1219200"/>
            <a:ext cx="3491397" cy="384987"/>
          </a:xfrm>
          <a:prstGeom prst="rect">
            <a:avLst/>
          </a:prstGeom>
        </p:spPr>
      </p:pic>
      <p:pic>
        <p:nvPicPr>
          <p:cNvPr id="7" name="Picture 6">
            <a:extLst>
              <a:ext uri="{FF2B5EF4-FFF2-40B4-BE49-F238E27FC236}">
                <a16:creationId xmlns:a16="http://schemas.microsoft.com/office/drawing/2014/main" id="{1AF2E3AA-B9C6-C082-61DD-ABB10785025F}"/>
              </a:ext>
            </a:extLst>
          </p:cNvPr>
          <p:cNvPicPr>
            <a:picLocks noChangeAspect="1"/>
          </p:cNvPicPr>
          <p:nvPr/>
        </p:nvPicPr>
        <p:blipFill>
          <a:blip r:embed="rId5"/>
          <a:srcRect t="66104" r="41950" b="12211"/>
          <a:stretch/>
        </p:blipFill>
        <p:spPr>
          <a:xfrm>
            <a:off x="3850199" y="1852726"/>
            <a:ext cx="3327164" cy="545432"/>
          </a:xfrm>
          <a:prstGeom prst="rect">
            <a:avLst/>
          </a:prstGeom>
        </p:spPr>
      </p:pic>
      <p:pic>
        <p:nvPicPr>
          <p:cNvPr id="8" name="Picture 7">
            <a:extLst>
              <a:ext uri="{FF2B5EF4-FFF2-40B4-BE49-F238E27FC236}">
                <a16:creationId xmlns:a16="http://schemas.microsoft.com/office/drawing/2014/main" id="{C473469B-1CAB-3CE1-938D-00C32B64CD6C}"/>
              </a:ext>
            </a:extLst>
          </p:cNvPr>
          <p:cNvPicPr>
            <a:picLocks noChangeAspect="1"/>
          </p:cNvPicPr>
          <p:nvPr/>
        </p:nvPicPr>
        <p:blipFill>
          <a:blip r:embed="rId6"/>
          <a:srcRect t="33549"/>
          <a:stretch/>
        </p:blipFill>
        <p:spPr>
          <a:xfrm>
            <a:off x="3675762" y="2689346"/>
            <a:ext cx="3940577" cy="826202"/>
          </a:xfrm>
          <a:prstGeom prst="rect">
            <a:avLst/>
          </a:prstGeom>
        </p:spPr>
      </p:pic>
      <p:pic>
        <p:nvPicPr>
          <p:cNvPr id="9" name="Picture 8">
            <a:extLst>
              <a:ext uri="{FF2B5EF4-FFF2-40B4-BE49-F238E27FC236}">
                <a16:creationId xmlns:a16="http://schemas.microsoft.com/office/drawing/2014/main" id="{B93D9ED5-90F5-7F8D-557E-1673A3D4888B}"/>
              </a:ext>
            </a:extLst>
          </p:cNvPr>
          <p:cNvPicPr>
            <a:picLocks noChangeAspect="1"/>
          </p:cNvPicPr>
          <p:nvPr/>
        </p:nvPicPr>
        <p:blipFill>
          <a:blip r:embed="rId7"/>
          <a:srcRect t="23584"/>
          <a:stretch/>
        </p:blipFill>
        <p:spPr>
          <a:xfrm>
            <a:off x="7912795" y="878369"/>
            <a:ext cx="4117894" cy="1519789"/>
          </a:xfrm>
          <a:prstGeom prst="rect">
            <a:avLst/>
          </a:prstGeom>
        </p:spPr>
      </p:pic>
      <p:pic>
        <p:nvPicPr>
          <p:cNvPr id="10" name="Picture 9">
            <a:extLst>
              <a:ext uri="{FF2B5EF4-FFF2-40B4-BE49-F238E27FC236}">
                <a16:creationId xmlns:a16="http://schemas.microsoft.com/office/drawing/2014/main" id="{1CAEFE18-9AB5-8043-EB86-AF1E19645D7A}"/>
              </a:ext>
            </a:extLst>
          </p:cNvPr>
          <p:cNvPicPr>
            <a:picLocks noChangeAspect="1"/>
          </p:cNvPicPr>
          <p:nvPr/>
        </p:nvPicPr>
        <p:blipFill>
          <a:blip r:embed="rId8"/>
          <a:srcRect t="75003" r="11655" b="5267"/>
          <a:stretch/>
        </p:blipFill>
        <p:spPr>
          <a:xfrm>
            <a:off x="7855169" y="3472899"/>
            <a:ext cx="3940577" cy="454668"/>
          </a:xfrm>
          <a:prstGeom prst="rect">
            <a:avLst/>
          </a:prstGeom>
        </p:spPr>
      </p:pic>
      <p:pic>
        <p:nvPicPr>
          <p:cNvPr id="11" name="Picture 10">
            <a:extLst>
              <a:ext uri="{FF2B5EF4-FFF2-40B4-BE49-F238E27FC236}">
                <a16:creationId xmlns:a16="http://schemas.microsoft.com/office/drawing/2014/main" id="{8250B2A8-B9A9-9708-2394-2391CCF10819}"/>
              </a:ext>
            </a:extLst>
          </p:cNvPr>
          <p:cNvPicPr>
            <a:picLocks noChangeAspect="1"/>
          </p:cNvPicPr>
          <p:nvPr/>
        </p:nvPicPr>
        <p:blipFill>
          <a:blip r:embed="rId8"/>
          <a:srcRect t="27841" r="52659" b="51235"/>
          <a:stretch/>
        </p:blipFill>
        <p:spPr>
          <a:xfrm>
            <a:off x="8020784" y="2689346"/>
            <a:ext cx="2713355" cy="482176"/>
          </a:xfrm>
          <a:prstGeom prst="rect">
            <a:avLst/>
          </a:prstGeom>
        </p:spPr>
      </p:pic>
      <p:pic>
        <p:nvPicPr>
          <p:cNvPr id="12" name="Picture 11">
            <a:extLst>
              <a:ext uri="{FF2B5EF4-FFF2-40B4-BE49-F238E27FC236}">
                <a16:creationId xmlns:a16="http://schemas.microsoft.com/office/drawing/2014/main" id="{BC48BF9E-E4BF-3DD4-426F-D68FF769A81B}"/>
              </a:ext>
            </a:extLst>
          </p:cNvPr>
          <p:cNvPicPr>
            <a:picLocks noChangeAspect="1"/>
          </p:cNvPicPr>
          <p:nvPr/>
        </p:nvPicPr>
        <p:blipFill>
          <a:blip r:embed="rId9"/>
          <a:srcRect t="30698" r="55598" b="19694"/>
          <a:stretch/>
        </p:blipFill>
        <p:spPr>
          <a:xfrm>
            <a:off x="7912795" y="4362872"/>
            <a:ext cx="2544913" cy="401633"/>
          </a:xfrm>
          <a:prstGeom prst="rect">
            <a:avLst/>
          </a:prstGeom>
        </p:spPr>
      </p:pic>
      <p:sp>
        <p:nvSpPr>
          <p:cNvPr id="13" name="TextBox 12">
            <a:extLst>
              <a:ext uri="{FF2B5EF4-FFF2-40B4-BE49-F238E27FC236}">
                <a16:creationId xmlns:a16="http://schemas.microsoft.com/office/drawing/2014/main" id="{0C62563A-1328-84FB-F012-752E8E24A389}"/>
              </a:ext>
            </a:extLst>
          </p:cNvPr>
          <p:cNvSpPr txBox="1"/>
          <p:nvPr/>
        </p:nvSpPr>
        <p:spPr>
          <a:xfrm>
            <a:off x="161311" y="4102142"/>
            <a:ext cx="3531402" cy="784830"/>
          </a:xfrm>
          <a:prstGeom prst="rect">
            <a:avLst/>
          </a:prstGeom>
          <a:solidFill>
            <a:schemeClr val="accent2">
              <a:lumMod val="20000"/>
              <a:lumOff val="8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srgbClr val="000000"/>
                </a:solidFill>
                <a:effectLst/>
                <a:uLnTx/>
                <a:uFillTx/>
                <a:latin typeface="Calibri" panose="020F0502020204030204"/>
                <a:ea typeface="+mn-ea"/>
                <a:cs typeface="+mn-cs"/>
              </a:rPr>
              <a:t>Part (a)</a:t>
            </a:r>
          </a:p>
          <a:p>
            <a:r>
              <a:rPr lang="en-GB" sz="1500" dirty="0">
                <a:solidFill>
                  <a:srgbClr val="000000"/>
                </a:solidFill>
              </a:rPr>
              <a:t>(i) E0: Simple random sampling does not include repeats and so is incorrect here </a:t>
            </a:r>
            <a:endParaRPr kumimoji="0" lang="en-GB" sz="15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14" name="Rectangle: Rounded Corners 26">
            <a:extLst>
              <a:ext uri="{FF2B5EF4-FFF2-40B4-BE49-F238E27FC236}">
                <a16:creationId xmlns:a16="http://schemas.microsoft.com/office/drawing/2014/main" id="{20F4C1F2-6F0B-B8AB-2223-CC673D8F121F}"/>
              </a:ext>
            </a:extLst>
          </p:cNvPr>
          <p:cNvSpPr/>
          <p:nvPr/>
        </p:nvSpPr>
        <p:spPr>
          <a:xfrm>
            <a:off x="3759516" y="987428"/>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1100" dirty="0">
                <a:solidFill>
                  <a:srgbClr val="000000"/>
                </a:solidFill>
                <a:latin typeface="Calibri" panose="020F0502020204030204"/>
              </a:rPr>
              <a:t>E</a:t>
            </a: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0</a:t>
            </a:r>
          </a:p>
        </p:txBody>
      </p:sp>
      <p:sp>
        <p:nvSpPr>
          <p:cNvPr id="15" name="TextBox 14">
            <a:extLst>
              <a:ext uri="{FF2B5EF4-FFF2-40B4-BE49-F238E27FC236}">
                <a16:creationId xmlns:a16="http://schemas.microsoft.com/office/drawing/2014/main" id="{B8C72BCA-3452-E643-9135-BE591DE98E76}"/>
              </a:ext>
            </a:extLst>
          </p:cNvPr>
          <p:cNvSpPr txBox="1"/>
          <p:nvPr/>
        </p:nvSpPr>
        <p:spPr>
          <a:xfrm>
            <a:off x="161311" y="4962217"/>
            <a:ext cx="3531402" cy="553998"/>
          </a:xfrm>
          <a:prstGeom prst="rect">
            <a:avLst/>
          </a:prstGeom>
          <a:solidFill>
            <a:schemeClr val="accent2">
              <a:lumMod val="20000"/>
              <a:lumOff val="80000"/>
            </a:schemeClr>
          </a:solidFill>
        </p:spPr>
        <p:txBody>
          <a:bodyPr wrap="square" rtlCol="0">
            <a:spAutoFit/>
          </a:bodyPr>
          <a:lstStyle/>
          <a:p>
            <a:r>
              <a:rPr lang="en-GB" sz="1500" dirty="0"/>
              <a:t>(ii) E0: This method is not systematic sampling </a:t>
            </a:r>
            <a:endParaRPr kumimoji="0" lang="en-GB" sz="1500" b="0" i="0" u="none" strike="noStrike" kern="1200" cap="none" spc="0" normalizeH="0" baseline="0" noProof="0" dirty="0">
              <a:ln>
                <a:noFill/>
              </a:ln>
              <a:solidFill>
                <a:srgbClr val="000000"/>
              </a:solidFill>
              <a:effectLst/>
              <a:uLnTx/>
              <a:uFillTx/>
              <a:latin typeface="Calibri" panose="020F0502020204030204"/>
            </a:endParaRPr>
          </a:p>
        </p:txBody>
      </p:sp>
      <p:sp>
        <p:nvSpPr>
          <p:cNvPr id="16" name="Rectangle: Rounded Corners 26">
            <a:extLst>
              <a:ext uri="{FF2B5EF4-FFF2-40B4-BE49-F238E27FC236}">
                <a16:creationId xmlns:a16="http://schemas.microsoft.com/office/drawing/2014/main" id="{A47C7D30-8C81-87AF-E23E-9DA7F8878433}"/>
              </a:ext>
            </a:extLst>
          </p:cNvPr>
          <p:cNvSpPr/>
          <p:nvPr/>
        </p:nvSpPr>
        <p:spPr>
          <a:xfrm>
            <a:off x="3642823" y="1916884"/>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1100" dirty="0">
                <a:solidFill>
                  <a:srgbClr val="000000"/>
                </a:solidFill>
                <a:latin typeface="Calibri" panose="020F0502020204030204"/>
              </a:rPr>
              <a:t>E</a:t>
            </a: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0</a:t>
            </a:r>
          </a:p>
        </p:txBody>
      </p:sp>
      <p:sp>
        <p:nvSpPr>
          <p:cNvPr id="17" name="Rectangle: Rounded Corners 6">
            <a:extLst>
              <a:ext uri="{FF2B5EF4-FFF2-40B4-BE49-F238E27FC236}">
                <a16:creationId xmlns:a16="http://schemas.microsoft.com/office/drawing/2014/main" id="{45B29039-609D-BBDD-7479-C9CE2C2C7068}"/>
              </a:ext>
            </a:extLst>
          </p:cNvPr>
          <p:cNvSpPr/>
          <p:nvPr/>
        </p:nvSpPr>
        <p:spPr>
          <a:xfrm>
            <a:off x="6845591" y="978912"/>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dirty="0">
                <a:solidFill>
                  <a:srgbClr val="000000"/>
                </a:solidFill>
                <a:latin typeface="Calibri" panose="020F0502020204030204"/>
              </a:rPr>
              <a:t>0</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/2</a:t>
            </a:r>
          </a:p>
        </p:txBody>
      </p:sp>
      <p:sp>
        <p:nvSpPr>
          <p:cNvPr id="18" name="TextBox 17">
            <a:extLst>
              <a:ext uri="{FF2B5EF4-FFF2-40B4-BE49-F238E27FC236}">
                <a16:creationId xmlns:a16="http://schemas.microsoft.com/office/drawing/2014/main" id="{5B4EE604-CAA0-FE7E-2290-FB308FEF15A8}"/>
              </a:ext>
            </a:extLst>
          </p:cNvPr>
          <p:cNvSpPr txBox="1"/>
          <p:nvPr/>
        </p:nvSpPr>
        <p:spPr>
          <a:xfrm>
            <a:off x="161311" y="5579835"/>
            <a:ext cx="3531402" cy="1246495"/>
          </a:xfrm>
          <a:prstGeom prst="rect">
            <a:avLst/>
          </a:prstGeom>
          <a:solidFill>
            <a:schemeClr val="accent2">
              <a:lumMod val="20000"/>
              <a:lumOff val="8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srgbClr val="000000"/>
                </a:solidFill>
                <a:effectLst/>
                <a:uLnTx/>
                <a:uFillTx/>
                <a:latin typeface="Calibri" panose="020F0502020204030204"/>
                <a:ea typeface="+mn-ea"/>
                <a:cs typeface="+mn-cs"/>
              </a:rPr>
              <a:t>Part (b)</a:t>
            </a:r>
          </a:p>
          <a:p>
            <a:r>
              <a:rPr lang="en-GB" sz="1500" dirty="0">
                <a:solidFill>
                  <a:srgbClr val="000000"/>
                </a:solidFill>
              </a:rPr>
              <a:t>E0: The candidate has restated the sampling methods but has not identified that the difference is that one method will allow repeats </a:t>
            </a:r>
            <a:endParaRPr kumimoji="0" lang="en-GB" sz="15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19" name="Rectangle: Rounded Corners 26">
            <a:extLst>
              <a:ext uri="{FF2B5EF4-FFF2-40B4-BE49-F238E27FC236}">
                <a16:creationId xmlns:a16="http://schemas.microsoft.com/office/drawing/2014/main" id="{943EA0F6-1D8D-E9BA-6D54-BE0AE10F888E}"/>
              </a:ext>
            </a:extLst>
          </p:cNvPr>
          <p:cNvSpPr/>
          <p:nvPr/>
        </p:nvSpPr>
        <p:spPr>
          <a:xfrm>
            <a:off x="3306932" y="2862668"/>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1100" dirty="0">
                <a:solidFill>
                  <a:srgbClr val="000000"/>
                </a:solidFill>
                <a:latin typeface="Calibri" panose="020F0502020204030204"/>
              </a:rPr>
              <a:t>E</a:t>
            </a:r>
            <a:r>
              <a:rPr lang="en-GB" sz="1100" noProof="0" dirty="0">
                <a:solidFill>
                  <a:srgbClr val="000000"/>
                </a:solidFill>
                <a:latin typeface="Calibri" panose="020F0502020204030204"/>
              </a:rPr>
              <a:t>0</a:t>
            </a:r>
            <a:endPar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20" name="Rectangle: Rounded Corners 6">
            <a:extLst>
              <a:ext uri="{FF2B5EF4-FFF2-40B4-BE49-F238E27FC236}">
                <a16:creationId xmlns:a16="http://schemas.microsoft.com/office/drawing/2014/main" id="{6E33AB51-2BF7-C940-40CF-26BB8397F8A7}"/>
              </a:ext>
            </a:extLst>
          </p:cNvPr>
          <p:cNvSpPr/>
          <p:nvPr/>
        </p:nvSpPr>
        <p:spPr>
          <a:xfrm>
            <a:off x="7015688" y="2141471"/>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dirty="0">
                <a:solidFill>
                  <a:srgbClr val="000000"/>
                </a:solidFill>
                <a:latin typeface="Calibri" panose="020F0502020204030204"/>
              </a:rPr>
              <a:t>0</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/1</a:t>
            </a:r>
          </a:p>
        </p:txBody>
      </p:sp>
      <p:sp>
        <p:nvSpPr>
          <p:cNvPr id="21" name="TextBox 20">
            <a:extLst>
              <a:ext uri="{FF2B5EF4-FFF2-40B4-BE49-F238E27FC236}">
                <a16:creationId xmlns:a16="http://schemas.microsoft.com/office/drawing/2014/main" id="{3BF4561F-10E8-D27A-2243-8EF78C36F647}"/>
              </a:ext>
            </a:extLst>
          </p:cNvPr>
          <p:cNvSpPr txBox="1"/>
          <p:nvPr/>
        </p:nvSpPr>
        <p:spPr>
          <a:xfrm>
            <a:off x="3776696" y="3709727"/>
            <a:ext cx="3531402" cy="1246495"/>
          </a:xfrm>
          <a:prstGeom prst="rect">
            <a:avLst/>
          </a:prstGeom>
          <a:solidFill>
            <a:schemeClr val="tx2">
              <a:lumMod val="20000"/>
              <a:lumOff val="8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srgbClr val="000000"/>
                </a:solidFill>
                <a:effectLst/>
                <a:uLnTx/>
                <a:uFillTx/>
                <a:latin typeface="Calibri" panose="020F0502020204030204"/>
                <a:ea typeface="+mn-ea"/>
                <a:cs typeface="+mn-cs"/>
              </a:rPr>
              <a:t>Part (c)</a:t>
            </a:r>
          </a:p>
          <a:p>
            <a:r>
              <a:rPr lang="en-GB" sz="1500" dirty="0">
                <a:solidFill>
                  <a:srgbClr val="000000"/>
                </a:solidFill>
              </a:rPr>
              <a:t>E0E1E1E1: The candidate did not include the instruction to allocate a number to each of the songs. Otherwise, they have stated all the points</a:t>
            </a:r>
            <a:endParaRPr kumimoji="0" lang="en-GB" sz="15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22" name="Rectangle: Rounded Corners 26">
            <a:extLst>
              <a:ext uri="{FF2B5EF4-FFF2-40B4-BE49-F238E27FC236}">
                <a16:creationId xmlns:a16="http://schemas.microsoft.com/office/drawing/2014/main" id="{75EF800E-FC7B-7BBC-8908-A8160C9FD16C}"/>
              </a:ext>
            </a:extLst>
          </p:cNvPr>
          <p:cNvSpPr/>
          <p:nvPr/>
        </p:nvSpPr>
        <p:spPr>
          <a:xfrm>
            <a:off x="8180155" y="618651"/>
            <a:ext cx="1005096" cy="335885"/>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lang="en-GB" sz="1100" dirty="0">
                <a:solidFill>
                  <a:srgbClr val="000000"/>
                </a:solidFill>
              </a:rPr>
              <a:t>E0E1E1E1</a:t>
            </a:r>
            <a:endPar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23" name="Rectangle: Rounded Corners 6">
            <a:extLst>
              <a:ext uri="{FF2B5EF4-FFF2-40B4-BE49-F238E27FC236}">
                <a16:creationId xmlns:a16="http://schemas.microsoft.com/office/drawing/2014/main" id="{0243F17E-87E0-93E1-8D80-C8B0F0DBD1F4}"/>
              </a:ext>
            </a:extLst>
          </p:cNvPr>
          <p:cNvSpPr/>
          <p:nvPr/>
        </p:nvSpPr>
        <p:spPr>
          <a:xfrm>
            <a:off x="10003535" y="245023"/>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dirty="0">
                <a:solidFill>
                  <a:srgbClr val="000000"/>
                </a:solidFill>
                <a:latin typeface="Calibri" panose="020F0502020204030204"/>
              </a:rPr>
              <a:t>3</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/4</a:t>
            </a:r>
          </a:p>
        </p:txBody>
      </p:sp>
      <p:sp>
        <p:nvSpPr>
          <p:cNvPr id="24" name="TextBox 23">
            <a:extLst>
              <a:ext uri="{FF2B5EF4-FFF2-40B4-BE49-F238E27FC236}">
                <a16:creationId xmlns:a16="http://schemas.microsoft.com/office/drawing/2014/main" id="{99CBEF71-8461-0769-3002-33ADC192FB82}"/>
              </a:ext>
            </a:extLst>
          </p:cNvPr>
          <p:cNvSpPr txBox="1"/>
          <p:nvPr/>
        </p:nvSpPr>
        <p:spPr>
          <a:xfrm>
            <a:off x="3808325" y="5015552"/>
            <a:ext cx="3531402" cy="784830"/>
          </a:xfrm>
          <a:prstGeom prst="rect">
            <a:avLst/>
          </a:prstGeom>
          <a:solidFill>
            <a:schemeClr val="accent2">
              <a:lumMod val="20000"/>
              <a:lumOff val="8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srgbClr val="000000"/>
                </a:solidFill>
                <a:effectLst/>
                <a:uLnTx/>
                <a:uFillTx/>
                <a:latin typeface="Calibri" panose="020F0502020204030204"/>
                <a:ea typeface="+mn-ea"/>
                <a:cs typeface="+mn-cs"/>
              </a:rPr>
              <a:t>Part (d)</a:t>
            </a:r>
          </a:p>
          <a:p>
            <a:r>
              <a:rPr lang="en-GB" sz="1500" dirty="0">
                <a:solidFill>
                  <a:srgbClr val="000000"/>
                </a:solidFill>
              </a:rPr>
              <a:t>(i) B0: This was the most common incorrect answer for this question</a:t>
            </a:r>
            <a:endParaRPr kumimoji="0" lang="en-GB" sz="15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25" name="Rectangle: Rounded Corners 26">
            <a:extLst>
              <a:ext uri="{FF2B5EF4-FFF2-40B4-BE49-F238E27FC236}">
                <a16:creationId xmlns:a16="http://schemas.microsoft.com/office/drawing/2014/main" id="{506A7A12-2C77-8139-6850-41CC30A6DA85}"/>
              </a:ext>
            </a:extLst>
          </p:cNvPr>
          <p:cNvSpPr/>
          <p:nvPr/>
        </p:nvSpPr>
        <p:spPr>
          <a:xfrm>
            <a:off x="9543904" y="2345376"/>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1100" noProof="0" dirty="0">
                <a:solidFill>
                  <a:srgbClr val="000000"/>
                </a:solidFill>
                <a:latin typeface="Calibri" panose="020F0502020204030204"/>
              </a:rPr>
              <a:t>B0</a:t>
            </a:r>
            <a:endPar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26" name="TextBox 25">
            <a:extLst>
              <a:ext uri="{FF2B5EF4-FFF2-40B4-BE49-F238E27FC236}">
                <a16:creationId xmlns:a16="http://schemas.microsoft.com/office/drawing/2014/main" id="{CEB03654-3EBA-661B-9AA0-5884F15163CB}"/>
              </a:ext>
            </a:extLst>
          </p:cNvPr>
          <p:cNvSpPr txBox="1"/>
          <p:nvPr/>
        </p:nvSpPr>
        <p:spPr>
          <a:xfrm>
            <a:off x="3760199" y="5902228"/>
            <a:ext cx="3531402" cy="553998"/>
          </a:xfrm>
          <a:prstGeom prst="rect">
            <a:avLst/>
          </a:prstGeom>
          <a:solidFill>
            <a:schemeClr val="accent2">
              <a:lumMod val="20000"/>
              <a:lumOff val="80000"/>
            </a:schemeClr>
          </a:solidFill>
        </p:spPr>
        <p:txBody>
          <a:bodyPr wrap="square" rtlCol="0">
            <a:spAutoFit/>
          </a:bodyPr>
          <a:lstStyle/>
          <a:p>
            <a:r>
              <a:rPr lang="en-GB" sz="1500" dirty="0"/>
              <a:t>(ii) M0A0: This is an incorrect method and answer </a:t>
            </a:r>
            <a:endParaRPr kumimoji="0" lang="en-GB" sz="1500" b="0" i="0" u="none" strike="noStrike" kern="1200" cap="none" spc="0" normalizeH="0" baseline="0" noProof="0" dirty="0">
              <a:ln>
                <a:noFill/>
              </a:ln>
              <a:solidFill>
                <a:srgbClr val="000000"/>
              </a:solidFill>
              <a:effectLst/>
              <a:uLnTx/>
              <a:uFillTx/>
              <a:latin typeface="Calibri" panose="020F0502020204030204"/>
            </a:endParaRPr>
          </a:p>
        </p:txBody>
      </p:sp>
      <p:sp>
        <p:nvSpPr>
          <p:cNvPr id="27" name="Rectangle: Rounded Corners 26">
            <a:extLst>
              <a:ext uri="{FF2B5EF4-FFF2-40B4-BE49-F238E27FC236}">
                <a16:creationId xmlns:a16="http://schemas.microsoft.com/office/drawing/2014/main" id="{3E28463A-B737-B393-7F6A-E3D23A9FE750}"/>
              </a:ext>
            </a:extLst>
          </p:cNvPr>
          <p:cNvSpPr/>
          <p:nvPr/>
        </p:nvSpPr>
        <p:spPr>
          <a:xfrm>
            <a:off x="9332810" y="3247654"/>
            <a:ext cx="718583" cy="357835"/>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1100" noProof="0" dirty="0">
                <a:solidFill>
                  <a:srgbClr val="000000"/>
                </a:solidFill>
                <a:latin typeface="Calibri" panose="020F0502020204030204"/>
              </a:rPr>
              <a:t>M0A0</a:t>
            </a:r>
            <a:endPar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28" name="TextBox 27">
            <a:extLst>
              <a:ext uri="{FF2B5EF4-FFF2-40B4-BE49-F238E27FC236}">
                <a16:creationId xmlns:a16="http://schemas.microsoft.com/office/drawing/2014/main" id="{E736B259-397C-F8E1-DE23-F46DF4C11FC7}"/>
              </a:ext>
            </a:extLst>
          </p:cNvPr>
          <p:cNvSpPr txBox="1"/>
          <p:nvPr/>
        </p:nvSpPr>
        <p:spPr>
          <a:xfrm>
            <a:off x="7518236" y="5025837"/>
            <a:ext cx="3531402" cy="553998"/>
          </a:xfrm>
          <a:prstGeom prst="rect">
            <a:avLst/>
          </a:prstGeom>
          <a:solidFill>
            <a:schemeClr val="accent2">
              <a:lumMod val="20000"/>
              <a:lumOff val="80000"/>
            </a:schemeClr>
          </a:solidFill>
        </p:spPr>
        <p:txBody>
          <a:bodyPr wrap="square" rtlCol="0">
            <a:spAutoFit/>
          </a:bodyPr>
          <a:lstStyle/>
          <a:p>
            <a:r>
              <a:rPr lang="en-GB" sz="1500" dirty="0"/>
              <a:t>(iii) B0: The candidate has incorrectly stated a probability bigger than 1</a:t>
            </a:r>
            <a:endParaRPr kumimoji="0" lang="en-GB" sz="1500" b="0" i="0" u="none" strike="noStrike" kern="1200" cap="none" spc="0" normalizeH="0" baseline="0" noProof="0" dirty="0">
              <a:ln>
                <a:noFill/>
              </a:ln>
              <a:solidFill>
                <a:srgbClr val="000000"/>
              </a:solidFill>
              <a:effectLst/>
              <a:uLnTx/>
              <a:uFillTx/>
              <a:latin typeface="Calibri" panose="020F0502020204030204"/>
            </a:endParaRPr>
          </a:p>
        </p:txBody>
      </p:sp>
      <p:sp>
        <p:nvSpPr>
          <p:cNvPr id="29" name="Rectangle: Rounded Corners 6">
            <a:extLst>
              <a:ext uri="{FF2B5EF4-FFF2-40B4-BE49-F238E27FC236}">
                <a16:creationId xmlns:a16="http://schemas.microsoft.com/office/drawing/2014/main" id="{7CFDD9CB-C39B-E784-EA43-C197E53CB5B6}"/>
              </a:ext>
            </a:extLst>
          </p:cNvPr>
          <p:cNvSpPr/>
          <p:nvPr/>
        </p:nvSpPr>
        <p:spPr>
          <a:xfrm>
            <a:off x="10231591" y="4100568"/>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noProof="0" dirty="0">
                <a:solidFill>
                  <a:srgbClr val="000000"/>
                </a:solidFill>
                <a:latin typeface="Calibri" panose="020F0502020204030204"/>
              </a:rPr>
              <a:t>0</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/4</a:t>
            </a:r>
          </a:p>
        </p:txBody>
      </p:sp>
      <p:sp>
        <p:nvSpPr>
          <p:cNvPr id="30" name="Rectangle: Rounded Corners 26">
            <a:extLst>
              <a:ext uri="{FF2B5EF4-FFF2-40B4-BE49-F238E27FC236}">
                <a16:creationId xmlns:a16="http://schemas.microsoft.com/office/drawing/2014/main" id="{4A9FF320-98DD-D078-8218-0CA152778522}"/>
              </a:ext>
            </a:extLst>
          </p:cNvPr>
          <p:cNvSpPr/>
          <p:nvPr/>
        </p:nvSpPr>
        <p:spPr>
          <a:xfrm>
            <a:off x="7698876" y="4326608"/>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1100" noProof="0" dirty="0">
                <a:solidFill>
                  <a:srgbClr val="000000"/>
                </a:solidFill>
                <a:latin typeface="Calibri" panose="020F0502020204030204"/>
              </a:rPr>
              <a:t>B0</a:t>
            </a:r>
            <a:endPar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409754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1"/>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4"/>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5"/>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26"/>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8"/>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30"/>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DB9CD945-3357-11FA-E2D9-50273B7296F5}"/>
              </a:ext>
            </a:extLst>
          </p:cNvPr>
          <p:cNvGraphicFramePr>
            <a:graphicFrameLocks noGrp="1"/>
          </p:cNvGraphicFramePr>
          <p:nvPr>
            <p:extLst>
              <p:ext uri="{D42A27DB-BD31-4B8C-83A1-F6EECF244321}">
                <p14:modId xmlns:p14="http://schemas.microsoft.com/office/powerpoint/2010/main" val="2273606933"/>
              </p:ext>
            </p:extLst>
          </p:nvPr>
        </p:nvGraphicFramePr>
        <p:xfrm>
          <a:off x="3850199" y="312958"/>
          <a:ext cx="4170585" cy="384987"/>
        </p:xfrm>
        <a:graphic>
          <a:graphicData uri="http://schemas.openxmlformats.org/drawingml/2006/table">
            <a:tbl>
              <a:tblPr firstRow="1" firstCol="1" bandRow="1"/>
              <a:tblGrid>
                <a:gridCol w="466652">
                  <a:extLst>
                    <a:ext uri="{9D8B030D-6E8A-4147-A177-3AD203B41FA5}">
                      <a16:colId xmlns:a16="http://schemas.microsoft.com/office/drawing/2014/main" val="1240707253"/>
                    </a:ext>
                  </a:extLst>
                </a:gridCol>
                <a:gridCol w="3703933">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6 - Response B - Parts (e) to (g) </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4" name="Picture 3">
            <a:extLst>
              <a:ext uri="{FF2B5EF4-FFF2-40B4-BE49-F238E27FC236}">
                <a16:creationId xmlns:a16="http://schemas.microsoft.com/office/drawing/2014/main" id="{05CB0CB2-F234-05EC-5E89-F0CED8D45CDC}"/>
              </a:ext>
            </a:extLst>
          </p:cNvPr>
          <p:cNvPicPr>
            <a:picLocks noChangeAspect="1"/>
          </p:cNvPicPr>
          <p:nvPr/>
        </p:nvPicPr>
        <p:blipFill>
          <a:blip r:embed="rId2"/>
          <a:stretch>
            <a:fillRect/>
          </a:stretch>
        </p:blipFill>
        <p:spPr>
          <a:xfrm>
            <a:off x="3856742" y="312401"/>
            <a:ext cx="314476" cy="330200"/>
          </a:xfrm>
          <a:prstGeom prst="rect">
            <a:avLst/>
          </a:prstGeom>
        </p:spPr>
      </p:pic>
      <p:sp>
        <p:nvSpPr>
          <p:cNvPr id="2" name="Rectangle: Rounded Corners 3">
            <a:hlinkClick r:id="rId3" action="ppaction://hlinksldjump"/>
            <a:extLst>
              <a:ext uri="{FF2B5EF4-FFF2-40B4-BE49-F238E27FC236}">
                <a16:creationId xmlns:a16="http://schemas.microsoft.com/office/drawing/2014/main" id="{466F5636-6BDC-6930-EAA3-B3C72A5E19EE}"/>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pic>
        <p:nvPicPr>
          <p:cNvPr id="5" name="Picture 4" descr="A white sheet with black text&#10;&#10;Description automatically generated">
            <a:extLst>
              <a:ext uri="{FF2B5EF4-FFF2-40B4-BE49-F238E27FC236}">
                <a16:creationId xmlns:a16="http://schemas.microsoft.com/office/drawing/2014/main" id="{D82B6D03-3E4D-6FD6-1F51-F30EE1FF173F}"/>
              </a:ext>
            </a:extLst>
          </p:cNvPr>
          <p:cNvPicPr>
            <a:picLocks noChangeAspect="1"/>
          </p:cNvPicPr>
          <p:nvPr/>
        </p:nvPicPr>
        <p:blipFill>
          <a:blip r:embed="rId4"/>
          <a:stretch>
            <a:fillRect/>
          </a:stretch>
        </p:blipFill>
        <p:spPr>
          <a:xfrm>
            <a:off x="353816" y="312401"/>
            <a:ext cx="2918773" cy="3986883"/>
          </a:xfrm>
          <a:prstGeom prst="rect">
            <a:avLst/>
          </a:prstGeom>
        </p:spPr>
      </p:pic>
      <p:pic>
        <p:nvPicPr>
          <p:cNvPr id="6" name="Picture 5">
            <a:extLst>
              <a:ext uri="{FF2B5EF4-FFF2-40B4-BE49-F238E27FC236}">
                <a16:creationId xmlns:a16="http://schemas.microsoft.com/office/drawing/2014/main" id="{564302E2-74CF-51A8-3514-84F7422DE3A4}"/>
              </a:ext>
            </a:extLst>
          </p:cNvPr>
          <p:cNvPicPr>
            <a:picLocks noChangeAspect="1"/>
          </p:cNvPicPr>
          <p:nvPr/>
        </p:nvPicPr>
        <p:blipFill rotWithShape="1">
          <a:blip r:embed="rId5"/>
          <a:srcRect t="15778"/>
          <a:stretch/>
        </p:blipFill>
        <p:spPr bwMode="auto">
          <a:xfrm>
            <a:off x="3850199" y="1032224"/>
            <a:ext cx="4716285" cy="1177925"/>
          </a:xfrm>
          <a:prstGeom prst="rect">
            <a:avLst/>
          </a:prstGeom>
          <a:ln>
            <a:noFill/>
          </a:ln>
          <a:extLst>
            <a:ext uri="{53640926-AAD7-44D8-BBD7-CCE9431645EC}">
              <a14:shadowObscured xmlns:a14="http://schemas.microsoft.com/office/drawing/2010/main"/>
            </a:ext>
          </a:extLst>
        </p:spPr>
      </p:pic>
      <p:pic>
        <p:nvPicPr>
          <p:cNvPr id="7" name="Picture 6">
            <a:extLst>
              <a:ext uri="{FF2B5EF4-FFF2-40B4-BE49-F238E27FC236}">
                <a16:creationId xmlns:a16="http://schemas.microsoft.com/office/drawing/2014/main" id="{0D9A2B37-4885-EA3E-EA3A-4BF32C2338BF}"/>
              </a:ext>
            </a:extLst>
          </p:cNvPr>
          <p:cNvPicPr>
            <a:picLocks noChangeAspect="1"/>
          </p:cNvPicPr>
          <p:nvPr/>
        </p:nvPicPr>
        <p:blipFill>
          <a:blip r:embed="rId6"/>
          <a:srcRect t="7729"/>
          <a:stretch/>
        </p:blipFill>
        <p:spPr>
          <a:xfrm>
            <a:off x="3732727" y="2305842"/>
            <a:ext cx="4951228" cy="2775284"/>
          </a:xfrm>
          <a:prstGeom prst="rect">
            <a:avLst/>
          </a:prstGeom>
        </p:spPr>
      </p:pic>
      <p:pic>
        <p:nvPicPr>
          <p:cNvPr id="8" name="Picture 7">
            <a:extLst>
              <a:ext uri="{FF2B5EF4-FFF2-40B4-BE49-F238E27FC236}">
                <a16:creationId xmlns:a16="http://schemas.microsoft.com/office/drawing/2014/main" id="{B7817809-91B0-8661-D0D6-59536340EFB2}"/>
              </a:ext>
            </a:extLst>
          </p:cNvPr>
          <p:cNvPicPr>
            <a:picLocks noChangeAspect="1"/>
          </p:cNvPicPr>
          <p:nvPr/>
        </p:nvPicPr>
        <p:blipFill rotWithShape="1">
          <a:blip r:embed="rId7"/>
          <a:srcRect r="44099" b="69177"/>
          <a:stretch/>
        </p:blipFill>
        <p:spPr bwMode="auto">
          <a:xfrm>
            <a:off x="3551088" y="5318311"/>
            <a:ext cx="3200400" cy="314960"/>
          </a:xfrm>
          <a:prstGeom prst="rect">
            <a:avLst/>
          </a:prstGeom>
          <a:ln>
            <a:noFill/>
          </a:ln>
          <a:extLst>
            <a:ext uri="{53640926-AAD7-44D8-BBD7-CCE9431645EC}">
              <a14:shadowObscured xmlns:a14="http://schemas.microsoft.com/office/drawing/2010/main"/>
            </a:ext>
          </a:extLst>
        </p:spPr>
      </p:pic>
      <p:sp>
        <p:nvSpPr>
          <p:cNvPr id="9" name="TextBox 8">
            <a:extLst>
              <a:ext uri="{FF2B5EF4-FFF2-40B4-BE49-F238E27FC236}">
                <a16:creationId xmlns:a16="http://schemas.microsoft.com/office/drawing/2014/main" id="{AC282CE6-C511-1E17-120A-BC85B1DB15EC}"/>
              </a:ext>
            </a:extLst>
          </p:cNvPr>
          <p:cNvSpPr txBox="1"/>
          <p:nvPr/>
        </p:nvSpPr>
        <p:spPr>
          <a:xfrm>
            <a:off x="197468" y="4598463"/>
            <a:ext cx="2918773" cy="784830"/>
          </a:xfrm>
          <a:prstGeom prst="rect">
            <a:avLst/>
          </a:prstGeom>
          <a:solidFill>
            <a:schemeClr val="tx2">
              <a:lumMod val="20000"/>
              <a:lumOff val="8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srgbClr val="000000"/>
                </a:solidFill>
                <a:effectLst/>
                <a:uLnTx/>
                <a:uFillTx/>
                <a:latin typeface="Calibri" panose="020F0502020204030204"/>
                <a:ea typeface="+mn-ea"/>
                <a:cs typeface="+mn-cs"/>
              </a:rPr>
              <a:t>Part (e)</a:t>
            </a:r>
          </a:p>
          <a:p>
            <a:r>
              <a:rPr lang="en-GB" sz="1500" dirty="0"/>
              <a:t>B1: Most candidates were able to give this correct explanation </a:t>
            </a:r>
            <a:endParaRPr kumimoji="0" lang="en-GB" sz="1500" b="0" i="0" u="none" strike="noStrike" kern="1200" cap="none" spc="0" normalizeH="0" baseline="0" noProof="0" dirty="0">
              <a:ln>
                <a:noFill/>
              </a:ln>
              <a:solidFill>
                <a:srgbClr val="000000"/>
              </a:solidFill>
              <a:effectLst/>
              <a:uLnTx/>
              <a:uFillTx/>
              <a:latin typeface="Calibri" panose="020F0502020204030204"/>
            </a:endParaRPr>
          </a:p>
        </p:txBody>
      </p:sp>
      <p:sp>
        <p:nvSpPr>
          <p:cNvPr id="10" name="Rectangle: Rounded Corners 26">
            <a:extLst>
              <a:ext uri="{FF2B5EF4-FFF2-40B4-BE49-F238E27FC236}">
                <a16:creationId xmlns:a16="http://schemas.microsoft.com/office/drawing/2014/main" id="{582E4475-30B5-D483-F0F7-95408FA0A5C1}"/>
              </a:ext>
            </a:extLst>
          </p:cNvPr>
          <p:cNvSpPr/>
          <p:nvPr/>
        </p:nvSpPr>
        <p:spPr>
          <a:xfrm>
            <a:off x="3428904" y="1116908"/>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1100" noProof="0" dirty="0">
                <a:solidFill>
                  <a:srgbClr val="000000"/>
                </a:solidFill>
                <a:latin typeface="Calibri" panose="020F0502020204030204"/>
              </a:rPr>
              <a:t>B1</a:t>
            </a:r>
            <a:endPar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11" name="Rectangle: Rounded Corners 6">
            <a:extLst>
              <a:ext uri="{FF2B5EF4-FFF2-40B4-BE49-F238E27FC236}">
                <a16:creationId xmlns:a16="http://schemas.microsoft.com/office/drawing/2014/main" id="{42B10E5D-97E1-A9AD-FB33-D48ED7E9D860}"/>
              </a:ext>
            </a:extLst>
          </p:cNvPr>
          <p:cNvSpPr/>
          <p:nvPr/>
        </p:nvSpPr>
        <p:spPr>
          <a:xfrm>
            <a:off x="8485231" y="1116908"/>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noProof="0" dirty="0">
                <a:solidFill>
                  <a:srgbClr val="000000"/>
                </a:solidFill>
                <a:latin typeface="Calibri" panose="020F0502020204030204"/>
              </a:rPr>
              <a:t>1</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/1</a:t>
            </a:r>
          </a:p>
        </p:txBody>
      </p:sp>
      <p:sp>
        <p:nvSpPr>
          <p:cNvPr id="12" name="TextBox 11">
            <a:extLst>
              <a:ext uri="{FF2B5EF4-FFF2-40B4-BE49-F238E27FC236}">
                <a16:creationId xmlns:a16="http://schemas.microsoft.com/office/drawing/2014/main" id="{66FB6DCC-C694-6670-9C3A-D5500017CA43}"/>
              </a:ext>
            </a:extLst>
          </p:cNvPr>
          <p:cNvSpPr txBox="1"/>
          <p:nvPr/>
        </p:nvSpPr>
        <p:spPr>
          <a:xfrm>
            <a:off x="8457574" y="4992043"/>
            <a:ext cx="2918773" cy="1708160"/>
          </a:xfrm>
          <a:prstGeom prst="rect">
            <a:avLst/>
          </a:prstGeom>
          <a:solidFill>
            <a:schemeClr val="tx2">
              <a:lumMod val="20000"/>
              <a:lumOff val="8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srgbClr val="000000"/>
                </a:solidFill>
                <a:effectLst/>
                <a:uLnTx/>
                <a:uFillTx/>
                <a:latin typeface="Calibri" panose="020F0502020204030204"/>
                <a:ea typeface="+mn-ea"/>
                <a:cs typeface="+mn-cs"/>
              </a:rPr>
              <a:t>Part (f)</a:t>
            </a:r>
          </a:p>
          <a:p>
            <a:r>
              <a:rPr lang="en-GB" sz="1500" dirty="0"/>
              <a:t>B1M1A1M1E1: The candidate has successfully carried out the correct hypothesis test. Candidates should however be encouraged to state “do not reject </a:t>
            </a:r>
            <a:r>
              <a:rPr lang="en-GB" sz="1500" i="1" dirty="0"/>
              <a:t>H</a:t>
            </a:r>
            <a:r>
              <a:rPr lang="en-GB" sz="1500" baseline="-25000" dirty="0"/>
              <a:t>0</a:t>
            </a:r>
            <a:r>
              <a:rPr lang="en-GB" sz="1500" dirty="0"/>
              <a:t>” rather than “accept </a:t>
            </a:r>
            <a:r>
              <a:rPr lang="en-GB" sz="1500" i="1" dirty="0"/>
              <a:t>H</a:t>
            </a:r>
            <a:r>
              <a:rPr lang="en-GB" sz="1500" baseline="-25000" dirty="0"/>
              <a:t>0</a:t>
            </a:r>
            <a:r>
              <a:rPr lang="en-GB" sz="1500" dirty="0"/>
              <a:t>”</a:t>
            </a:r>
            <a:endParaRPr kumimoji="0" lang="en-GB" sz="1500" b="0" i="0" u="none" strike="noStrike" kern="1200" cap="none" spc="0" normalizeH="0" baseline="0" noProof="0" dirty="0">
              <a:ln>
                <a:noFill/>
              </a:ln>
              <a:solidFill>
                <a:srgbClr val="000000"/>
              </a:solidFill>
              <a:effectLst/>
              <a:uLnTx/>
              <a:uFillTx/>
              <a:latin typeface="Calibri" panose="020F0502020204030204"/>
            </a:endParaRPr>
          </a:p>
        </p:txBody>
      </p:sp>
      <p:sp>
        <p:nvSpPr>
          <p:cNvPr id="13" name="Rectangle: Rounded Corners 26">
            <a:extLst>
              <a:ext uri="{FF2B5EF4-FFF2-40B4-BE49-F238E27FC236}">
                <a16:creationId xmlns:a16="http://schemas.microsoft.com/office/drawing/2014/main" id="{52A30AB7-C3EB-7390-F3F4-F204EBDED737}"/>
              </a:ext>
            </a:extLst>
          </p:cNvPr>
          <p:cNvSpPr/>
          <p:nvPr/>
        </p:nvSpPr>
        <p:spPr>
          <a:xfrm>
            <a:off x="7327726" y="3150066"/>
            <a:ext cx="1386115" cy="278934"/>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lang="en-GB" sz="1100" dirty="0">
                <a:solidFill>
                  <a:schemeClr val="tx1"/>
                </a:solidFill>
              </a:rPr>
              <a:t>B1M1A1M1E1</a:t>
            </a:r>
            <a:endParaRPr kumimoji="0" lang="en-GB" sz="1100" b="0" i="0" u="none" strike="noStrike" kern="1200" cap="none" spc="0" normalizeH="0" baseline="0" noProof="0" dirty="0">
              <a:ln>
                <a:noFill/>
              </a:ln>
              <a:solidFill>
                <a:schemeClr val="tx1"/>
              </a:solidFill>
              <a:effectLst/>
              <a:uLnTx/>
              <a:uFillTx/>
              <a:latin typeface="Calibri" panose="020F0502020204030204"/>
            </a:endParaRPr>
          </a:p>
        </p:txBody>
      </p:sp>
      <p:sp>
        <p:nvSpPr>
          <p:cNvPr id="14" name="Rectangle: Rounded Corners 6">
            <a:extLst>
              <a:ext uri="{FF2B5EF4-FFF2-40B4-BE49-F238E27FC236}">
                <a16:creationId xmlns:a16="http://schemas.microsoft.com/office/drawing/2014/main" id="{78765FFF-791A-888D-0795-169F23B9830F}"/>
              </a:ext>
            </a:extLst>
          </p:cNvPr>
          <p:cNvSpPr/>
          <p:nvPr/>
        </p:nvSpPr>
        <p:spPr>
          <a:xfrm>
            <a:off x="8987779" y="2679951"/>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dirty="0">
                <a:solidFill>
                  <a:srgbClr val="000000"/>
                </a:solidFill>
                <a:latin typeface="Calibri" panose="020F0502020204030204"/>
              </a:rPr>
              <a:t>5</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/5</a:t>
            </a:r>
          </a:p>
        </p:txBody>
      </p:sp>
      <p:sp>
        <p:nvSpPr>
          <p:cNvPr id="15" name="TextBox 14">
            <a:extLst>
              <a:ext uri="{FF2B5EF4-FFF2-40B4-BE49-F238E27FC236}">
                <a16:creationId xmlns:a16="http://schemas.microsoft.com/office/drawing/2014/main" id="{121BADFA-AA38-1AC5-80C0-AC0CEA8B34D3}"/>
              </a:ext>
            </a:extLst>
          </p:cNvPr>
          <p:cNvSpPr txBox="1"/>
          <p:nvPr/>
        </p:nvSpPr>
        <p:spPr>
          <a:xfrm>
            <a:off x="2676939" y="6128896"/>
            <a:ext cx="3531402" cy="553998"/>
          </a:xfrm>
          <a:prstGeom prst="rect">
            <a:avLst/>
          </a:prstGeom>
          <a:solidFill>
            <a:schemeClr val="accent2">
              <a:lumMod val="20000"/>
              <a:lumOff val="80000"/>
            </a:schemeClr>
          </a:solidFill>
        </p:spPr>
        <p:txBody>
          <a:bodyPr wrap="square" rtlCol="0">
            <a:spAutoFit/>
          </a:bodyPr>
          <a:lstStyle/>
          <a:p>
            <a:r>
              <a:rPr lang="en-GB" sz="1500" b="1" dirty="0">
                <a:solidFill>
                  <a:srgbClr val="000000"/>
                </a:solidFill>
              </a:rPr>
              <a:t>Part (g)</a:t>
            </a:r>
            <a:endParaRPr lang="en-GB" sz="1500" dirty="0"/>
          </a:p>
          <a:p>
            <a:r>
              <a:rPr lang="en-GB" sz="1500" dirty="0"/>
              <a:t>E0E0: Question not attempted </a:t>
            </a:r>
            <a:endParaRPr kumimoji="0" lang="en-GB" sz="1500" b="0" i="0" u="none" strike="noStrike" kern="1200" cap="none" spc="0" normalizeH="0" baseline="0" noProof="0" dirty="0">
              <a:ln>
                <a:noFill/>
              </a:ln>
              <a:solidFill>
                <a:srgbClr val="000000"/>
              </a:solidFill>
              <a:effectLst/>
              <a:uLnTx/>
              <a:uFillTx/>
              <a:latin typeface="Calibri" panose="020F0502020204030204"/>
            </a:endParaRPr>
          </a:p>
        </p:txBody>
      </p:sp>
      <p:sp>
        <p:nvSpPr>
          <p:cNvPr id="16" name="Rectangle: Rounded Corners 26">
            <a:extLst>
              <a:ext uri="{FF2B5EF4-FFF2-40B4-BE49-F238E27FC236}">
                <a16:creationId xmlns:a16="http://schemas.microsoft.com/office/drawing/2014/main" id="{7DD58019-6253-A053-2656-E3A53CF0C389}"/>
              </a:ext>
            </a:extLst>
          </p:cNvPr>
          <p:cNvSpPr/>
          <p:nvPr/>
        </p:nvSpPr>
        <p:spPr>
          <a:xfrm>
            <a:off x="3551088" y="5523248"/>
            <a:ext cx="718583" cy="357835"/>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1100" dirty="0">
                <a:solidFill>
                  <a:srgbClr val="000000"/>
                </a:solidFill>
                <a:latin typeface="Calibri" panose="020F0502020204030204"/>
              </a:rPr>
              <a:t>E</a:t>
            </a:r>
            <a:r>
              <a:rPr lang="en-GB" sz="1100" noProof="0" dirty="0">
                <a:solidFill>
                  <a:srgbClr val="000000"/>
                </a:solidFill>
                <a:latin typeface="Calibri" panose="020F0502020204030204"/>
              </a:rPr>
              <a:t>0E0</a:t>
            </a:r>
            <a:endPar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17" name="Rectangle: Rounded Corners 6">
            <a:extLst>
              <a:ext uri="{FF2B5EF4-FFF2-40B4-BE49-F238E27FC236}">
                <a16:creationId xmlns:a16="http://schemas.microsoft.com/office/drawing/2014/main" id="{C76A0D4D-2B53-CD2B-7D98-87152AF2FF57}"/>
              </a:ext>
            </a:extLst>
          </p:cNvPr>
          <p:cNvSpPr/>
          <p:nvPr/>
        </p:nvSpPr>
        <p:spPr>
          <a:xfrm>
            <a:off x="6751488" y="5319628"/>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noProof="0" dirty="0">
                <a:solidFill>
                  <a:srgbClr val="000000"/>
                </a:solidFill>
                <a:latin typeface="Calibri" panose="020F0502020204030204"/>
              </a:rPr>
              <a:t>0</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/2</a:t>
            </a:r>
          </a:p>
        </p:txBody>
      </p:sp>
      <p:sp>
        <p:nvSpPr>
          <p:cNvPr id="18" name="Rectangle: Rounded Corners 6">
            <a:extLst>
              <a:ext uri="{FF2B5EF4-FFF2-40B4-BE49-F238E27FC236}">
                <a16:creationId xmlns:a16="http://schemas.microsoft.com/office/drawing/2014/main" id="{B40229F0-8927-86AB-FAE9-14632B53E578}"/>
              </a:ext>
            </a:extLst>
          </p:cNvPr>
          <p:cNvSpPr/>
          <p:nvPr/>
        </p:nvSpPr>
        <p:spPr>
          <a:xfrm>
            <a:off x="958073" y="5913305"/>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b="1" noProof="0" dirty="0">
                <a:solidFill>
                  <a:srgbClr val="000000"/>
                </a:solidFill>
                <a:latin typeface="Calibri" panose="020F0502020204030204"/>
              </a:rPr>
              <a:t>9</a:t>
            </a:r>
            <a:r>
              <a:rPr kumimoji="0" lang="en-GB" sz="2000" b="1" i="0" u="none" strike="noStrike" kern="1200" cap="none" spc="0" normalizeH="0" baseline="0" noProof="0" dirty="0">
                <a:ln>
                  <a:noFill/>
                </a:ln>
                <a:solidFill>
                  <a:srgbClr val="000000"/>
                </a:solidFill>
                <a:effectLst/>
                <a:uLnTx/>
                <a:uFillTx/>
                <a:latin typeface="Calibri" panose="020F0502020204030204"/>
              </a:rPr>
              <a:t>/19</a:t>
            </a:r>
          </a:p>
        </p:txBody>
      </p:sp>
    </p:spTree>
    <p:extLst>
      <p:ext uri="{BB962C8B-B14F-4D97-AF65-F5344CB8AC3E}">
        <p14:creationId xmlns:p14="http://schemas.microsoft.com/office/powerpoint/2010/main" val="4211108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DB9CD945-3357-11FA-E2D9-50273B7296F5}"/>
              </a:ext>
            </a:extLst>
          </p:cNvPr>
          <p:cNvGraphicFramePr>
            <a:graphicFrameLocks noGrp="1"/>
          </p:cNvGraphicFramePr>
          <p:nvPr>
            <p:extLst>
              <p:ext uri="{D42A27DB-BD31-4B8C-83A1-F6EECF244321}">
                <p14:modId xmlns:p14="http://schemas.microsoft.com/office/powerpoint/2010/main" val="146342454"/>
              </p:ext>
            </p:extLst>
          </p:nvPr>
        </p:nvGraphicFramePr>
        <p:xfrm>
          <a:off x="3850199" y="312958"/>
          <a:ext cx="4170585" cy="384987"/>
        </p:xfrm>
        <a:graphic>
          <a:graphicData uri="http://schemas.openxmlformats.org/drawingml/2006/table">
            <a:tbl>
              <a:tblPr firstRow="1" firstCol="1" bandRow="1"/>
              <a:tblGrid>
                <a:gridCol w="466652">
                  <a:extLst>
                    <a:ext uri="{9D8B030D-6E8A-4147-A177-3AD203B41FA5}">
                      <a16:colId xmlns:a16="http://schemas.microsoft.com/office/drawing/2014/main" val="1240707253"/>
                    </a:ext>
                  </a:extLst>
                </a:gridCol>
                <a:gridCol w="3703933">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6 - Response C - Parts (a) to (d) </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4" name="Picture 3">
            <a:extLst>
              <a:ext uri="{FF2B5EF4-FFF2-40B4-BE49-F238E27FC236}">
                <a16:creationId xmlns:a16="http://schemas.microsoft.com/office/drawing/2014/main" id="{05CB0CB2-F234-05EC-5E89-F0CED8D45CDC}"/>
              </a:ext>
            </a:extLst>
          </p:cNvPr>
          <p:cNvPicPr>
            <a:picLocks noChangeAspect="1"/>
          </p:cNvPicPr>
          <p:nvPr/>
        </p:nvPicPr>
        <p:blipFill>
          <a:blip r:embed="rId2"/>
          <a:stretch>
            <a:fillRect/>
          </a:stretch>
        </p:blipFill>
        <p:spPr>
          <a:xfrm>
            <a:off x="3856742" y="312401"/>
            <a:ext cx="314476" cy="330200"/>
          </a:xfrm>
          <a:prstGeom prst="rect">
            <a:avLst/>
          </a:prstGeom>
        </p:spPr>
      </p:pic>
      <p:sp>
        <p:nvSpPr>
          <p:cNvPr id="2" name="Rectangle: Rounded Corners 3">
            <a:hlinkClick r:id="rId3" action="ppaction://hlinksldjump"/>
            <a:extLst>
              <a:ext uri="{FF2B5EF4-FFF2-40B4-BE49-F238E27FC236}">
                <a16:creationId xmlns:a16="http://schemas.microsoft.com/office/drawing/2014/main" id="{466F5636-6BDC-6930-EAA3-B3C72A5E19EE}"/>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pic>
        <p:nvPicPr>
          <p:cNvPr id="5" name="Picture 4" descr="A white sheet with black text&#10;&#10;Description automatically generated">
            <a:extLst>
              <a:ext uri="{FF2B5EF4-FFF2-40B4-BE49-F238E27FC236}">
                <a16:creationId xmlns:a16="http://schemas.microsoft.com/office/drawing/2014/main" id="{92ED5D9D-2736-4CA8-33C1-46F6910D8922}"/>
              </a:ext>
            </a:extLst>
          </p:cNvPr>
          <p:cNvPicPr>
            <a:picLocks noChangeAspect="1"/>
          </p:cNvPicPr>
          <p:nvPr/>
        </p:nvPicPr>
        <p:blipFill>
          <a:blip r:embed="rId4"/>
          <a:srcRect b="14452"/>
          <a:stretch/>
        </p:blipFill>
        <p:spPr>
          <a:xfrm>
            <a:off x="161311" y="526285"/>
            <a:ext cx="3327164" cy="3661351"/>
          </a:xfrm>
          <a:prstGeom prst="rect">
            <a:avLst/>
          </a:prstGeom>
          <a:ln w="25400">
            <a:noFill/>
          </a:ln>
        </p:spPr>
      </p:pic>
      <p:pic>
        <p:nvPicPr>
          <p:cNvPr id="6" name="Picture 5">
            <a:extLst>
              <a:ext uri="{FF2B5EF4-FFF2-40B4-BE49-F238E27FC236}">
                <a16:creationId xmlns:a16="http://schemas.microsoft.com/office/drawing/2014/main" id="{E17F483C-4477-B702-67AD-EE090DB456E1}"/>
              </a:ext>
            </a:extLst>
          </p:cNvPr>
          <p:cNvPicPr>
            <a:picLocks noChangeAspect="1"/>
          </p:cNvPicPr>
          <p:nvPr/>
        </p:nvPicPr>
        <p:blipFill>
          <a:blip r:embed="rId5"/>
          <a:srcRect t="54781" r="54478" b="35021"/>
          <a:stretch/>
        </p:blipFill>
        <p:spPr>
          <a:xfrm>
            <a:off x="3850199" y="1187117"/>
            <a:ext cx="2609081" cy="384987"/>
          </a:xfrm>
          <a:prstGeom prst="rect">
            <a:avLst/>
          </a:prstGeom>
        </p:spPr>
      </p:pic>
      <p:pic>
        <p:nvPicPr>
          <p:cNvPr id="7" name="Picture 6">
            <a:extLst>
              <a:ext uri="{FF2B5EF4-FFF2-40B4-BE49-F238E27FC236}">
                <a16:creationId xmlns:a16="http://schemas.microsoft.com/office/drawing/2014/main" id="{9579A0AA-EE8F-D535-E25B-50CA400FB8A7}"/>
              </a:ext>
            </a:extLst>
          </p:cNvPr>
          <p:cNvPicPr>
            <a:picLocks noChangeAspect="1"/>
          </p:cNvPicPr>
          <p:nvPr/>
        </p:nvPicPr>
        <p:blipFill>
          <a:blip r:embed="rId5"/>
          <a:srcRect t="83054" r="54478"/>
          <a:stretch/>
        </p:blipFill>
        <p:spPr>
          <a:xfrm>
            <a:off x="3850198" y="1741411"/>
            <a:ext cx="2609081" cy="639729"/>
          </a:xfrm>
          <a:prstGeom prst="rect">
            <a:avLst/>
          </a:prstGeom>
        </p:spPr>
      </p:pic>
      <p:pic>
        <p:nvPicPr>
          <p:cNvPr id="8" name="Picture 7">
            <a:extLst>
              <a:ext uri="{FF2B5EF4-FFF2-40B4-BE49-F238E27FC236}">
                <a16:creationId xmlns:a16="http://schemas.microsoft.com/office/drawing/2014/main" id="{5770E463-3C12-0F59-6C7B-13B80E20B93C}"/>
              </a:ext>
            </a:extLst>
          </p:cNvPr>
          <p:cNvPicPr>
            <a:picLocks noChangeAspect="1"/>
          </p:cNvPicPr>
          <p:nvPr/>
        </p:nvPicPr>
        <p:blipFill>
          <a:blip r:embed="rId6"/>
          <a:srcRect t="27397"/>
          <a:stretch/>
        </p:blipFill>
        <p:spPr>
          <a:xfrm>
            <a:off x="3641650" y="2532202"/>
            <a:ext cx="3465003" cy="1120758"/>
          </a:xfrm>
          <a:prstGeom prst="rect">
            <a:avLst/>
          </a:prstGeom>
        </p:spPr>
      </p:pic>
      <p:pic>
        <p:nvPicPr>
          <p:cNvPr id="9" name="Picture 8">
            <a:extLst>
              <a:ext uri="{FF2B5EF4-FFF2-40B4-BE49-F238E27FC236}">
                <a16:creationId xmlns:a16="http://schemas.microsoft.com/office/drawing/2014/main" id="{8DDA8812-47B0-B460-C47B-3CD680B1D8B1}"/>
              </a:ext>
            </a:extLst>
          </p:cNvPr>
          <p:cNvPicPr>
            <a:picLocks noChangeAspect="1"/>
          </p:cNvPicPr>
          <p:nvPr/>
        </p:nvPicPr>
        <p:blipFill>
          <a:blip r:embed="rId7"/>
          <a:srcRect t="20604"/>
          <a:stretch/>
        </p:blipFill>
        <p:spPr>
          <a:xfrm>
            <a:off x="7981842" y="1022055"/>
            <a:ext cx="3721676" cy="1751970"/>
          </a:xfrm>
          <a:prstGeom prst="rect">
            <a:avLst/>
          </a:prstGeom>
        </p:spPr>
      </p:pic>
      <p:pic>
        <p:nvPicPr>
          <p:cNvPr id="10" name="Picture 9">
            <a:extLst>
              <a:ext uri="{FF2B5EF4-FFF2-40B4-BE49-F238E27FC236}">
                <a16:creationId xmlns:a16="http://schemas.microsoft.com/office/drawing/2014/main" id="{33DD4DE1-A2B2-FF17-CCAD-CDCA20DBB854}"/>
              </a:ext>
            </a:extLst>
          </p:cNvPr>
          <p:cNvPicPr>
            <a:picLocks noChangeAspect="1"/>
          </p:cNvPicPr>
          <p:nvPr/>
        </p:nvPicPr>
        <p:blipFill>
          <a:blip r:embed="rId8"/>
          <a:srcRect t="18147" b="68944"/>
          <a:stretch/>
        </p:blipFill>
        <p:spPr>
          <a:xfrm>
            <a:off x="7981842" y="2961203"/>
            <a:ext cx="3699090" cy="554295"/>
          </a:xfrm>
          <a:prstGeom prst="rect">
            <a:avLst/>
          </a:prstGeom>
        </p:spPr>
      </p:pic>
      <p:pic>
        <p:nvPicPr>
          <p:cNvPr id="11" name="Picture 10">
            <a:extLst>
              <a:ext uri="{FF2B5EF4-FFF2-40B4-BE49-F238E27FC236}">
                <a16:creationId xmlns:a16="http://schemas.microsoft.com/office/drawing/2014/main" id="{DB05F7C6-FFA1-C4F8-10A9-C1B892811F81}"/>
              </a:ext>
            </a:extLst>
          </p:cNvPr>
          <p:cNvPicPr>
            <a:picLocks noChangeAspect="1"/>
          </p:cNvPicPr>
          <p:nvPr/>
        </p:nvPicPr>
        <p:blipFill>
          <a:blip r:embed="rId8"/>
          <a:srcRect t="42295" r="27234" b="44797"/>
          <a:stretch/>
        </p:blipFill>
        <p:spPr>
          <a:xfrm>
            <a:off x="7860104" y="3652960"/>
            <a:ext cx="4170585" cy="554295"/>
          </a:xfrm>
          <a:prstGeom prst="rect">
            <a:avLst/>
          </a:prstGeom>
        </p:spPr>
      </p:pic>
      <p:pic>
        <p:nvPicPr>
          <p:cNvPr id="12" name="Picture 11">
            <a:extLst>
              <a:ext uri="{FF2B5EF4-FFF2-40B4-BE49-F238E27FC236}">
                <a16:creationId xmlns:a16="http://schemas.microsoft.com/office/drawing/2014/main" id="{868CC2DA-E2EC-F4DB-8744-7A598E5E0BC0}"/>
              </a:ext>
            </a:extLst>
          </p:cNvPr>
          <p:cNvPicPr>
            <a:picLocks noChangeAspect="1"/>
          </p:cNvPicPr>
          <p:nvPr/>
        </p:nvPicPr>
        <p:blipFill>
          <a:blip r:embed="rId8"/>
          <a:srcRect t="85025" r="50000" b="-156"/>
          <a:stretch/>
        </p:blipFill>
        <p:spPr>
          <a:xfrm>
            <a:off x="7809801" y="4436486"/>
            <a:ext cx="2865755" cy="649704"/>
          </a:xfrm>
          <a:prstGeom prst="rect">
            <a:avLst/>
          </a:prstGeom>
        </p:spPr>
      </p:pic>
      <p:sp>
        <p:nvSpPr>
          <p:cNvPr id="13" name="TextBox 12">
            <a:extLst>
              <a:ext uri="{FF2B5EF4-FFF2-40B4-BE49-F238E27FC236}">
                <a16:creationId xmlns:a16="http://schemas.microsoft.com/office/drawing/2014/main" id="{F2F79CC9-4C51-747D-ABF4-06805E7319FB}"/>
              </a:ext>
            </a:extLst>
          </p:cNvPr>
          <p:cNvSpPr txBox="1"/>
          <p:nvPr/>
        </p:nvSpPr>
        <p:spPr>
          <a:xfrm>
            <a:off x="110248" y="4396705"/>
            <a:ext cx="3531402" cy="1477328"/>
          </a:xfrm>
          <a:prstGeom prst="rect">
            <a:avLst/>
          </a:prstGeom>
          <a:solidFill>
            <a:schemeClr val="accent2">
              <a:lumMod val="20000"/>
              <a:lumOff val="8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srgbClr val="000000"/>
                </a:solidFill>
                <a:effectLst/>
                <a:uLnTx/>
                <a:uFillTx/>
                <a:latin typeface="Calibri" panose="020F0502020204030204"/>
                <a:ea typeface="+mn-ea"/>
                <a:cs typeface="+mn-cs"/>
              </a:rPr>
              <a:t>Part (a)</a:t>
            </a:r>
          </a:p>
          <a:p>
            <a:r>
              <a:rPr lang="en-GB" sz="1500" dirty="0">
                <a:solidFill>
                  <a:srgbClr val="000000"/>
                </a:solidFill>
              </a:rPr>
              <a:t>(i) E0: Simple random sampling is not the same as sampling with replacement however credit was given if a student stated that the random sampling was unrestricted </a:t>
            </a:r>
            <a:endParaRPr kumimoji="0" lang="en-GB" sz="15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14" name="Rectangle: Rounded Corners 26">
            <a:extLst>
              <a:ext uri="{FF2B5EF4-FFF2-40B4-BE49-F238E27FC236}">
                <a16:creationId xmlns:a16="http://schemas.microsoft.com/office/drawing/2014/main" id="{E9BF0BD1-6416-428C-E465-8A02C0A14303}"/>
              </a:ext>
            </a:extLst>
          </p:cNvPr>
          <p:cNvSpPr/>
          <p:nvPr/>
        </p:nvSpPr>
        <p:spPr>
          <a:xfrm>
            <a:off x="3428904" y="2297488"/>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1100" dirty="0">
                <a:solidFill>
                  <a:srgbClr val="000000"/>
                </a:solidFill>
                <a:latin typeface="Calibri" panose="020F0502020204030204"/>
              </a:rPr>
              <a:t>E0</a:t>
            </a:r>
            <a:endPar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5ABA5A28-759B-C970-B954-04F8D3FE4FAE}"/>
              </a:ext>
            </a:extLst>
          </p:cNvPr>
          <p:cNvSpPr txBox="1"/>
          <p:nvPr/>
        </p:nvSpPr>
        <p:spPr>
          <a:xfrm>
            <a:off x="161311" y="6021893"/>
            <a:ext cx="3480339" cy="553998"/>
          </a:xfrm>
          <a:prstGeom prst="rect">
            <a:avLst/>
          </a:prstGeom>
          <a:solidFill>
            <a:schemeClr val="accent2">
              <a:lumMod val="20000"/>
              <a:lumOff val="80000"/>
            </a:schemeClr>
          </a:solidFill>
        </p:spPr>
        <p:txBody>
          <a:bodyPr wrap="square" rtlCol="0">
            <a:spAutoFit/>
          </a:bodyPr>
          <a:lstStyle/>
          <a:p>
            <a:r>
              <a:rPr lang="en-GB" sz="1500" dirty="0"/>
              <a:t>(ii) E0: Randomised block is not a type of sampling </a:t>
            </a:r>
            <a:endParaRPr kumimoji="0" lang="en-GB" sz="1500" b="0" i="0" u="none" strike="noStrike" kern="1200" cap="none" spc="0" normalizeH="0" baseline="0" noProof="0" dirty="0">
              <a:ln>
                <a:noFill/>
              </a:ln>
              <a:solidFill>
                <a:srgbClr val="000000"/>
              </a:solidFill>
              <a:effectLst/>
              <a:uLnTx/>
              <a:uFillTx/>
              <a:latin typeface="Calibri" panose="020F0502020204030204"/>
            </a:endParaRPr>
          </a:p>
        </p:txBody>
      </p:sp>
      <p:sp>
        <p:nvSpPr>
          <p:cNvPr id="16" name="Rectangle: Rounded Corners 26">
            <a:extLst>
              <a:ext uri="{FF2B5EF4-FFF2-40B4-BE49-F238E27FC236}">
                <a16:creationId xmlns:a16="http://schemas.microsoft.com/office/drawing/2014/main" id="{376FF961-5D6C-658F-7174-E043562A4436}"/>
              </a:ext>
            </a:extLst>
          </p:cNvPr>
          <p:cNvSpPr/>
          <p:nvPr/>
        </p:nvSpPr>
        <p:spPr>
          <a:xfrm>
            <a:off x="3670783" y="1364873"/>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1100" dirty="0">
                <a:solidFill>
                  <a:srgbClr val="000000"/>
                </a:solidFill>
                <a:latin typeface="Calibri" panose="020F0502020204030204"/>
              </a:rPr>
              <a:t>E</a:t>
            </a: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0</a:t>
            </a:r>
          </a:p>
        </p:txBody>
      </p:sp>
      <p:sp>
        <p:nvSpPr>
          <p:cNvPr id="17" name="Rectangle: Rounded Corners 6">
            <a:extLst>
              <a:ext uri="{FF2B5EF4-FFF2-40B4-BE49-F238E27FC236}">
                <a16:creationId xmlns:a16="http://schemas.microsoft.com/office/drawing/2014/main" id="{CA425D14-574D-AF26-DB3C-708B38A2977C}"/>
              </a:ext>
            </a:extLst>
          </p:cNvPr>
          <p:cNvSpPr/>
          <p:nvPr/>
        </p:nvSpPr>
        <p:spPr>
          <a:xfrm>
            <a:off x="6366600" y="1233843"/>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dirty="0">
                <a:solidFill>
                  <a:srgbClr val="000000"/>
                </a:solidFill>
                <a:latin typeface="Calibri" panose="020F0502020204030204"/>
              </a:rPr>
              <a:t>0</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/2</a:t>
            </a:r>
          </a:p>
        </p:txBody>
      </p:sp>
      <p:sp>
        <p:nvSpPr>
          <p:cNvPr id="18" name="TextBox 17">
            <a:extLst>
              <a:ext uri="{FF2B5EF4-FFF2-40B4-BE49-F238E27FC236}">
                <a16:creationId xmlns:a16="http://schemas.microsoft.com/office/drawing/2014/main" id="{95B6F8CC-EF02-EE7F-EDF5-E9B2EAA77F39}"/>
              </a:ext>
            </a:extLst>
          </p:cNvPr>
          <p:cNvSpPr txBox="1"/>
          <p:nvPr/>
        </p:nvSpPr>
        <p:spPr>
          <a:xfrm>
            <a:off x="3728426" y="3590931"/>
            <a:ext cx="3531402" cy="1015663"/>
          </a:xfrm>
          <a:prstGeom prst="rect">
            <a:avLst/>
          </a:prstGeom>
          <a:solidFill>
            <a:schemeClr val="tx2">
              <a:lumMod val="20000"/>
              <a:lumOff val="8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srgbClr val="000000"/>
                </a:solidFill>
                <a:effectLst/>
                <a:uLnTx/>
                <a:uFillTx/>
                <a:latin typeface="Calibri" panose="020F0502020204030204"/>
                <a:ea typeface="+mn-ea"/>
                <a:cs typeface="+mn-cs"/>
              </a:rPr>
              <a:t>Part (b)</a:t>
            </a:r>
          </a:p>
          <a:p>
            <a:r>
              <a:rPr lang="en-GB" sz="1500" dirty="0">
                <a:solidFill>
                  <a:srgbClr val="000000"/>
                </a:solidFill>
              </a:rPr>
              <a:t>E1: The candidate correctly describes the difference between the two sampling methods </a:t>
            </a:r>
            <a:endParaRPr kumimoji="0" lang="en-GB" sz="15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19" name="Rectangle: Rounded Corners 26">
            <a:extLst>
              <a:ext uri="{FF2B5EF4-FFF2-40B4-BE49-F238E27FC236}">
                <a16:creationId xmlns:a16="http://schemas.microsoft.com/office/drawing/2014/main" id="{090086EC-ABC2-E1A5-FE9C-E36B985140C0}"/>
              </a:ext>
            </a:extLst>
          </p:cNvPr>
          <p:cNvSpPr/>
          <p:nvPr/>
        </p:nvSpPr>
        <p:spPr>
          <a:xfrm>
            <a:off x="6142351" y="2050440"/>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1100" dirty="0">
                <a:solidFill>
                  <a:srgbClr val="000000"/>
                </a:solidFill>
                <a:latin typeface="Calibri" panose="020F0502020204030204"/>
              </a:rPr>
              <a:t>E1</a:t>
            </a:r>
            <a:endPar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20" name="Rectangle: Rounded Corners 6">
            <a:extLst>
              <a:ext uri="{FF2B5EF4-FFF2-40B4-BE49-F238E27FC236}">
                <a16:creationId xmlns:a16="http://schemas.microsoft.com/office/drawing/2014/main" id="{A1725446-BDD6-A665-6E32-E76F7352E0A1}"/>
              </a:ext>
            </a:extLst>
          </p:cNvPr>
          <p:cNvSpPr/>
          <p:nvPr/>
        </p:nvSpPr>
        <p:spPr>
          <a:xfrm>
            <a:off x="6942830" y="2189370"/>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noProof="0" dirty="0">
                <a:solidFill>
                  <a:srgbClr val="000000"/>
                </a:solidFill>
                <a:latin typeface="Calibri" panose="020F0502020204030204"/>
              </a:rPr>
              <a:t>1</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/1</a:t>
            </a:r>
          </a:p>
        </p:txBody>
      </p:sp>
      <p:sp>
        <p:nvSpPr>
          <p:cNvPr id="21" name="TextBox 20">
            <a:extLst>
              <a:ext uri="{FF2B5EF4-FFF2-40B4-BE49-F238E27FC236}">
                <a16:creationId xmlns:a16="http://schemas.microsoft.com/office/drawing/2014/main" id="{5E4B48C9-3CF8-A0AB-27F6-739EC7A4E07A}"/>
              </a:ext>
            </a:extLst>
          </p:cNvPr>
          <p:cNvSpPr txBox="1"/>
          <p:nvPr/>
        </p:nvSpPr>
        <p:spPr>
          <a:xfrm>
            <a:off x="3728426" y="4876254"/>
            <a:ext cx="3531402" cy="553998"/>
          </a:xfrm>
          <a:prstGeom prst="rect">
            <a:avLst/>
          </a:prstGeom>
          <a:solidFill>
            <a:schemeClr val="tx2">
              <a:lumMod val="20000"/>
              <a:lumOff val="8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srgbClr val="000000"/>
                </a:solidFill>
                <a:effectLst/>
                <a:uLnTx/>
                <a:uFillTx/>
                <a:latin typeface="Calibri" panose="020F0502020204030204"/>
                <a:ea typeface="+mn-ea"/>
                <a:cs typeface="+mn-cs"/>
              </a:rPr>
              <a:t>Part (c)</a:t>
            </a:r>
          </a:p>
          <a:p>
            <a:r>
              <a:rPr lang="en-GB" sz="1500" dirty="0">
                <a:solidFill>
                  <a:srgbClr val="000000"/>
                </a:solidFill>
              </a:rPr>
              <a:t>E1E1E1E1: This is a well described method </a:t>
            </a:r>
            <a:endParaRPr kumimoji="0" lang="en-GB" sz="15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22" name="Rectangle: Rounded Corners 26">
            <a:extLst>
              <a:ext uri="{FF2B5EF4-FFF2-40B4-BE49-F238E27FC236}">
                <a16:creationId xmlns:a16="http://schemas.microsoft.com/office/drawing/2014/main" id="{8C4420B9-3C07-8B46-756A-006C50D2C1FE}"/>
              </a:ext>
            </a:extLst>
          </p:cNvPr>
          <p:cNvSpPr/>
          <p:nvPr/>
        </p:nvSpPr>
        <p:spPr>
          <a:xfrm>
            <a:off x="8287885" y="692058"/>
            <a:ext cx="1005096" cy="335885"/>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lang="en-GB" sz="1100" dirty="0">
                <a:solidFill>
                  <a:srgbClr val="000000"/>
                </a:solidFill>
              </a:rPr>
              <a:t>E1E1E1E1</a:t>
            </a:r>
            <a:endPar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23" name="Rectangle: Rounded Corners 6">
            <a:extLst>
              <a:ext uri="{FF2B5EF4-FFF2-40B4-BE49-F238E27FC236}">
                <a16:creationId xmlns:a16="http://schemas.microsoft.com/office/drawing/2014/main" id="{E14125DF-CC85-1593-ED74-52C5FB6BB7D5}"/>
              </a:ext>
            </a:extLst>
          </p:cNvPr>
          <p:cNvSpPr/>
          <p:nvPr/>
        </p:nvSpPr>
        <p:spPr>
          <a:xfrm>
            <a:off x="10115704" y="220441"/>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dirty="0">
                <a:solidFill>
                  <a:srgbClr val="000000"/>
                </a:solidFill>
                <a:latin typeface="Calibri" panose="020F0502020204030204"/>
              </a:rPr>
              <a:t>5</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/5</a:t>
            </a:r>
          </a:p>
        </p:txBody>
      </p:sp>
      <mc:AlternateContent xmlns:mc="http://schemas.openxmlformats.org/markup-compatibility/2006" xmlns:a14="http://schemas.microsoft.com/office/drawing/2010/main">
        <mc:Choice Requires="a14">
          <p:sp>
            <p:nvSpPr>
              <p:cNvPr id="24" name="TextBox 23">
                <a:extLst>
                  <a:ext uri="{FF2B5EF4-FFF2-40B4-BE49-F238E27FC236}">
                    <a16:creationId xmlns:a16="http://schemas.microsoft.com/office/drawing/2014/main" id="{C3553101-2630-0907-F31B-BDDE97849E72}"/>
                  </a:ext>
                </a:extLst>
              </p:cNvPr>
              <p:cNvSpPr txBox="1"/>
              <p:nvPr/>
            </p:nvSpPr>
            <p:spPr>
              <a:xfrm>
                <a:off x="3728426" y="5532906"/>
                <a:ext cx="3531402" cy="1118255"/>
              </a:xfrm>
              <a:prstGeom prst="rect">
                <a:avLst/>
              </a:prstGeom>
              <a:solidFill>
                <a:schemeClr val="accent2">
                  <a:lumMod val="20000"/>
                  <a:lumOff val="8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srgbClr val="000000"/>
                    </a:solidFill>
                    <a:effectLst/>
                    <a:uLnTx/>
                    <a:uFillTx/>
                    <a:latin typeface="Calibri" panose="020F0502020204030204"/>
                    <a:ea typeface="+mn-ea"/>
                    <a:cs typeface="+mn-cs"/>
                  </a:rPr>
                  <a:t>Part (d)</a:t>
                </a:r>
              </a:p>
              <a:p>
                <a:r>
                  <a:rPr lang="en-GB" sz="1500" dirty="0"/>
                  <a:t>(i) B0: The correct answer of </a:t>
                </a:r>
                <a14:m>
                  <m:oMath xmlns:m="http://schemas.openxmlformats.org/officeDocument/2006/math">
                    <m:f>
                      <m:fPr>
                        <m:ctrlPr>
                          <a:rPr lang="en-GB" sz="1500" i="1">
                            <a:latin typeface="Cambria Math" panose="02040503050406030204" pitchFamily="18" charset="0"/>
                          </a:rPr>
                        </m:ctrlPr>
                      </m:fPr>
                      <m:num>
                        <m:r>
                          <a:rPr lang="en-GB" sz="1500" i="1">
                            <a:latin typeface="Cambria Math" panose="02040503050406030204" pitchFamily="18" charset="0"/>
                          </a:rPr>
                          <m:t>1</m:t>
                        </m:r>
                      </m:num>
                      <m:den>
                        <m:r>
                          <a:rPr lang="en-GB" sz="1500" i="1">
                            <a:latin typeface="Cambria Math" panose="02040503050406030204" pitchFamily="18" charset="0"/>
                          </a:rPr>
                          <m:t>145</m:t>
                        </m:r>
                      </m:den>
                    </m:f>
                  </m:oMath>
                </a14:m>
                <a:r>
                  <a:rPr lang="en-GB" sz="1500" dirty="0"/>
                  <a:t> has been replaced with an incorrect answer and so cannot be awarded the mark</a:t>
                </a:r>
                <a:r>
                  <a:rPr lang="en-GB" sz="1500" dirty="0">
                    <a:effectLst/>
                  </a:rPr>
                  <a:t> </a:t>
                </a:r>
                <a:endParaRPr kumimoji="0" lang="en-GB" sz="1500" b="0" i="0" u="none" strike="noStrike" kern="1200" cap="none" spc="0" normalizeH="0" baseline="0" noProof="0" dirty="0">
                  <a:ln>
                    <a:noFill/>
                  </a:ln>
                  <a:solidFill>
                    <a:srgbClr val="000000"/>
                  </a:solidFill>
                  <a:effectLst/>
                  <a:uLnTx/>
                  <a:uFillTx/>
                  <a:latin typeface="Calibri" panose="020F0502020204030204"/>
                </a:endParaRPr>
              </a:p>
            </p:txBody>
          </p:sp>
        </mc:Choice>
        <mc:Fallback xmlns="">
          <p:sp>
            <p:nvSpPr>
              <p:cNvPr id="24" name="TextBox 23">
                <a:extLst>
                  <a:ext uri="{FF2B5EF4-FFF2-40B4-BE49-F238E27FC236}">
                    <a16:creationId xmlns:a16="http://schemas.microsoft.com/office/drawing/2014/main" id="{C3553101-2630-0907-F31B-BDDE97849E72}"/>
                  </a:ext>
                </a:extLst>
              </p:cNvPr>
              <p:cNvSpPr txBox="1">
                <a:spLocks noRot="1" noChangeAspect="1" noMove="1" noResize="1" noEditPoints="1" noAdjustHandles="1" noChangeArrowheads="1" noChangeShapeType="1" noTextEdit="1"/>
              </p:cNvSpPr>
              <p:nvPr/>
            </p:nvSpPr>
            <p:spPr>
              <a:xfrm>
                <a:off x="3728426" y="5532906"/>
                <a:ext cx="3531402" cy="1118255"/>
              </a:xfrm>
              <a:prstGeom prst="rect">
                <a:avLst/>
              </a:prstGeom>
              <a:blipFill>
                <a:blip r:embed="rId9"/>
                <a:stretch>
                  <a:fillRect l="-717" t="-1124" b="-5618"/>
                </a:stretch>
              </a:blipFill>
            </p:spPr>
            <p:txBody>
              <a:bodyPr/>
              <a:lstStyle/>
              <a:p>
                <a:r>
                  <a:rPr lang="en-GB">
                    <a:noFill/>
                  </a:rPr>
                  <a:t> </a:t>
                </a:r>
              </a:p>
            </p:txBody>
          </p:sp>
        </mc:Fallback>
      </mc:AlternateContent>
      <p:sp>
        <p:nvSpPr>
          <p:cNvPr id="25" name="Rectangle: Rounded Corners 26">
            <a:extLst>
              <a:ext uri="{FF2B5EF4-FFF2-40B4-BE49-F238E27FC236}">
                <a16:creationId xmlns:a16="http://schemas.microsoft.com/office/drawing/2014/main" id="{69CF8683-5495-0869-88AD-41C6831E4FFE}"/>
              </a:ext>
            </a:extLst>
          </p:cNvPr>
          <p:cNvSpPr/>
          <p:nvPr/>
        </p:nvSpPr>
        <p:spPr>
          <a:xfrm>
            <a:off x="8639749" y="2539479"/>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1100" noProof="0" dirty="0">
                <a:solidFill>
                  <a:srgbClr val="000000"/>
                </a:solidFill>
                <a:latin typeface="Calibri" panose="020F0502020204030204"/>
              </a:rPr>
              <a:t>B</a:t>
            </a:r>
            <a:r>
              <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rPr>
              <a:t>0</a:t>
            </a:r>
          </a:p>
        </p:txBody>
      </p:sp>
      <p:sp>
        <p:nvSpPr>
          <p:cNvPr id="26" name="TextBox 25">
            <a:extLst>
              <a:ext uri="{FF2B5EF4-FFF2-40B4-BE49-F238E27FC236}">
                <a16:creationId xmlns:a16="http://schemas.microsoft.com/office/drawing/2014/main" id="{5749E932-DDD2-22EC-D6A8-F0500A2BF381}"/>
              </a:ext>
            </a:extLst>
          </p:cNvPr>
          <p:cNvSpPr txBox="1"/>
          <p:nvPr/>
        </p:nvSpPr>
        <p:spPr>
          <a:xfrm>
            <a:off x="7502508" y="5104693"/>
            <a:ext cx="3480339" cy="323165"/>
          </a:xfrm>
          <a:prstGeom prst="rect">
            <a:avLst/>
          </a:prstGeom>
          <a:solidFill>
            <a:schemeClr val="tx2">
              <a:lumMod val="20000"/>
              <a:lumOff val="80000"/>
            </a:schemeClr>
          </a:solidFill>
        </p:spPr>
        <p:txBody>
          <a:bodyPr wrap="square" rtlCol="0">
            <a:spAutoFit/>
          </a:bodyPr>
          <a:lstStyle/>
          <a:p>
            <a:r>
              <a:rPr lang="en-GB" sz="1500" dirty="0"/>
              <a:t>(ii) M1A1: Correct method and answer </a:t>
            </a:r>
            <a:endParaRPr kumimoji="0" lang="en-GB" sz="1500" b="0" i="0" u="none" strike="noStrike" kern="1200" cap="none" spc="0" normalizeH="0" baseline="0" noProof="0" dirty="0">
              <a:ln>
                <a:noFill/>
              </a:ln>
              <a:solidFill>
                <a:srgbClr val="000000"/>
              </a:solidFill>
              <a:effectLst/>
              <a:uLnTx/>
              <a:uFillTx/>
              <a:latin typeface="Calibri" panose="020F0502020204030204"/>
            </a:endParaRPr>
          </a:p>
        </p:txBody>
      </p:sp>
      <p:sp>
        <p:nvSpPr>
          <p:cNvPr id="27" name="Rectangle: Rounded Corners 26">
            <a:extLst>
              <a:ext uri="{FF2B5EF4-FFF2-40B4-BE49-F238E27FC236}">
                <a16:creationId xmlns:a16="http://schemas.microsoft.com/office/drawing/2014/main" id="{3273D577-06B1-9F5D-384F-835DDB5673A2}"/>
              </a:ext>
            </a:extLst>
          </p:cNvPr>
          <p:cNvSpPr/>
          <p:nvPr/>
        </p:nvSpPr>
        <p:spPr>
          <a:xfrm>
            <a:off x="10402217" y="3320777"/>
            <a:ext cx="718583" cy="357835"/>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1100" noProof="0" dirty="0">
                <a:solidFill>
                  <a:srgbClr val="000000"/>
                </a:solidFill>
                <a:latin typeface="Calibri" panose="020F0502020204030204"/>
              </a:rPr>
              <a:t>M1A1</a:t>
            </a:r>
            <a:endPar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28" name="TextBox 27">
            <a:extLst>
              <a:ext uri="{FF2B5EF4-FFF2-40B4-BE49-F238E27FC236}">
                <a16:creationId xmlns:a16="http://schemas.microsoft.com/office/drawing/2014/main" id="{D08E2928-AA98-FBB2-F90D-5D643DD8D144}"/>
              </a:ext>
            </a:extLst>
          </p:cNvPr>
          <p:cNvSpPr txBox="1"/>
          <p:nvPr/>
        </p:nvSpPr>
        <p:spPr>
          <a:xfrm>
            <a:off x="7445378" y="5652999"/>
            <a:ext cx="3480339" cy="323165"/>
          </a:xfrm>
          <a:prstGeom prst="rect">
            <a:avLst/>
          </a:prstGeom>
          <a:solidFill>
            <a:schemeClr val="tx2">
              <a:lumMod val="20000"/>
              <a:lumOff val="80000"/>
            </a:schemeClr>
          </a:solidFill>
        </p:spPr>
        <p:txBody>
          <a:bodyPr wrap="square" rtlCol="0">
            <a:spAutoFit/>
          </a:bodyPr>
          <a:lstStyle/>
          <a:p>
            <a:r>
              <a:rPr lang="en-GB" sz="1500" dirty="0"/>
              <a:t>(iii) B1: Correct answer </a:t>
            </a:r>
            <a:endParaRPr kumimoji="0" lang="en-GB" sz="1500" b="0" i="0" u="none" strike="noStrike" kern="1200" cap="none" spc="0" normalizeH="0" baseline="0" noProof="0" dirty="0">
              <a:ln>
                <a:noFill/>
              </a:ln>
              <a:solidFill>
                <a:srgbClr val="000000"/>
              </a:solidFill>
              <a:effectLst/>
              <a:uLnTx/>
              <a:uFillTx/>
              <a:latin typeface="Calibri" panose="020F0502020204030204"/>
            </a:endParaRPr>
          </a:p>
        </p:txBody>
      </p:sp>
      <p:sp>
        <p:nvSpPr>
          <p:cNvPr id="29" name="Rectangle: Rounded Corners 26">
            <a:extLst>
              <a:ext uri="{FF2B5EF4-FFF2-40B4-BE49-F238E27FC236}">
                <a16:creationId xmlns:a16="http://schemas.microsoft.com/office/drawing/2014/main" id="{2B05FDA0-D978-32A1-57C6-EF647A929863}"/>
              </a:ext>
            </a:extLst>
          </p:cNvPr>
          <p:cNvSpPr/>
          <p:nvPr/>
        </p:nvSpPr>
        <p:spPr>
          <a:xfrm>
            <a:off x="9517558" y="4432396"/>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1100" dirty="0">
                <a:solidFill>
                  <a:srgbClr val="000000"/>
                </a:solidFill>
                <a:latin typeface="Calibri" panose="020F0502020204030204"/>
              </a:rPr>
              <a:t>B1</a:t>
            </a:r>
            <a:endPar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30" name="Rectangle: Rounded Corners 6">
            <a:extLst>
              <a:ext uri="{FF2B5EF4-FFF2-40B4-BE49-F238E27FC236}">
                <a16:creationId xmlns:a16="http://schemas.microsoft.com/office/drawing/2014/main" id="{BC4128F3-90B7-3A01-9861-C78F7465B140}"/>
              </a:ext>
            </a:extLst>
          </p:cNvPr>
          <p:cNvSpPr/>
          <p:nvPr/>
        </p:nvSpPr>
        <p:spPr>
          <a:xfrm>
            <a:off x="10698422" y="4225758"/>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noProof="0" dirty="0">
                <a:solidFill>
                  <a:srgbClr val="000000"/>
                </a:solidFill>
                <a:latin typeface="Calibri" panose="020F0502020204030204"/>
              </a:rPr>
              <a:t>3</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/4</a:t>
            </a:r>
          </a:p>
        </p:txBody>
      </p:sp>
    </p:spTree>
    <p:extLst>
      <p:ext uri="{BB962C8B-B14F-4D97-AF65-F5344CB8AC3E}">
        <p14:creationId xmlns:p14="http://schemas.microsoft.com/office/powerpoint/2010/main" val="3452154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1"/>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4"/>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5"/>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26"/>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8"/>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29"/>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DB9CD945-3357-11FA-E2D9-50273B7296F5}"/>
              </a:ext>
            </a:extLst>
          </p:cNvPr>
          <p:cNvGraphicFramePr>
            <a:graphicFrameLocks noGrp="1"/>
          </p:cNvGraphicFramePr>
          <p:nvPr>
            <p:extLst>
              <p:ext uri="{D42A27DB-BD31-4B8C-83A1-F6EECF244321}">
                <p14:modId xmlns:p14="http://schemas.microsoft.com/office/powerpoint/2010/main" val="3843613536"/>
              </p:ext>
            </p:extLst>
          </p:nvPr>
        </p:nvGraphicFramePr>
        <p:xfrm>
          <a:off x="3850199" y="312958"/>
          <a:ext cx="4170585" cy="384987"/>
        </p:xfrm>
        <a:graphic>
          <a:graphicData uri="http://schemas.openxmlformats.org/drawingml/2006/table">
            <a:tbl>
              <a:tblPr firstRow="1" firstCol="1" bandRow="1"/>
              <a:tblGrid>
                <a:gridCol w="466652">
                  <a:extLst>
                    <a:ext uri="{9D8B030D-6E8A-4147-A177-3AD203B41FA5}">
                      <a16:colId xmlns:a16="http://schemas.microsoft.com/office/drawing/2014/main" val="1240707253"/>
                    </a:ext>
                  </a:extLst>
                </a:gridCol>
                <a:gridCol w="3703933">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6 - Response C - Parts (e) to (g) </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4" name="Picture 3">
            <a:extLst>
              <a:ext uri="{FF2B5EF4-FFF2-40B4-BE49-F238E27FC236}">
                <a16:creationId xmlns:a16="http://schemas.microsoft.com/office/drawing/2014/main" id="{05CB0CB2-F234-05EC-5E89-F0CED8D45CDC}"/>
              </a:ext>
            </a:extLst>
          </p:cNvPr>
          <p:cNvPicPr>
            <a:picLocks noChangeAspect="1"/>
          </p:cNvPicPr>
          <p:nvPr/>
        </p:nvPicPr>
        <p:blipFill>
          <a:blip r:embed="rId2"/>
          <a:stretch>
            <a:fillRect/>
          </a:stretch>
        </p:blipFill>
        <p:spPr>
          <a:xfrm>
            <a:off x="3856742" y="312401"/>
            <a:ext cx="314476" cy="330200"/>
          </a:xfrm>
          <a:prstGeom prst="rect">
            <a:avLst/>
          </a:prstGeom>
        </p:spPr>
      </p:pic>
      <p:sp>
        <p:nvSpPr>
          <p:cNvPr id="2" name="Rectangle: Rounded Corners 3">
            <a:hlinkClick r:id="rId3" action="ppaction://hlinksldjump"/>
            <a:extLst>
              <a:ext uri="{FF2B5EF4-FFF2-40B4-BE49-F238E27FC236}">
                <a16:creationId xmlns:a16="http://schemas.microsoft.com/office/drawing/2014/main" id="{466F5636-6BDC-6930-EAA3-B3C72A5E19EE}"/>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pic>
        <p:nvPicPr>
          <p:cNvPr id="5" name="Picture 4" descr="A white sheet with black text&#10;&#10;Description automatically generated">
            <a:extLst>
              <a:ext uri="{FF2B5EF4-FFF2-40B4-BE49-F238E27FC236}">
                <a16:creationId xmlns:a16="http://schemas.microsoft.com/office/drawing/2014/main" id="{EAAF72B9-2510-DF3C-31F3-D1F6E057D182}"/>
              </a:ext>
            </a:extLst>
          </p:cNvPr>
          <p:cNvPicPr>
            <a:picLocks noChangeAspect="1"/>
          </p:cNvPicPr>
          <p:nvPr/>
        </p:nvPicPr>
        <p:blipFill>
          <a:blip r:embed="rId4"/>
          <a:stretch>
            <a:fillRect/>
          </a:stretch>
        </p:blipFill>
        <p:spPr>
          <a:xfrm>
            <a:off x="494636" y="477501"/>
            <a:ext cx="2918773" cy="3986883"/>
          </a:xfrm>
          <a:prstGeom prst="rect">
            <a:avLst/>
          </a:prstGeom>
        </p:spPr>
      </p:pic>
      <p:pic>
        <p:nvPicPr>
          <p:cNvPr id="6" name="Picture 5">
            <a:extLst>
              <a:ext uri="{FF2B5EF4-FFF2-40B4-BE49-F238E27FC236}">
                <a16:creationId xmlns:a16="http://schemas.microsoft.com/office/drawing/2014/main" id="{E1C25B5E-E5AC-C21E-C60E-B9652FE65193}"/>
              </a:ext>
            </a:extLst>
          </p:cNvPr>
          <p:cNvPicPr>
            <a:picLocks noChangeAspect="1"/>
          </p:cNvPicPr>
          <p:nvPr/>
        </p:nvPicPr>
        <p:blipFill>
          <a:blip r:embed="rId5"/>
          <a:srcRect t="37672" b="13223"/>
          <a:stretch/>
        </p:blipFill>
        <p:spPr>
          <a:xfrm>
            <a:off x="3850199" y="914400"/>
            <a:ext cx="3907637" cy="1379622"/>
          </a:xfrm>
          <a:prstGeom prst="rect">
            <a:avLst/>
          </a:prstGeom>
        </p:spPr>
      </p:pic>
      <p:pic>
        <p:nvPicPr>
          <p:cNvPr id="7" name="Picture 6">
            <a:extLst>
              <a:ext uri="{FF2B5EF4-FFF2-40B4-BE49-F238E27FC236}">
                <a16:creationId xmlns:a16="http://schemas.microsoft.com/office/drawing/2014/main" id="{53D0A92C-311A-6579-1E04-9892FAF839C5}"/>
              </a:ext>
            </a:extLst>
          </p:cNvPr>
          <p:cNvPicPr>
            <a:picLocks noChangeAspect="1"/>
          </p:cNvPicPr>
          <p:nvPr/>
        </p:nvPicPr>
        <p:blipFill>
          <a:blip r:embed="rId6"/>
          <a:stretch>
            <a:fillRect/>
          </a:stretch>
        </p:blipFill>
        <p:spPr>
          <a:xfrm>
            <a:off x="3809959" y="2470942"/>
            <a:ext cx="3988116" cy="2742742"/>
          </a:xfrm>
          <a:prstGeom prst="rect">
            <a:avLst/>
          </a:prstGeom>
        </p:spPr>
      </p:pic>
      <p:pic>
        <p:nvPicPr>
          <p:cNvPr id="8" name="Picture 7">
            <a:extLst>
              <a:ext uri="{FF2B5EF4-FFF2-40B4-BE49-F238E27FC236}">
                <a16:creationId xmlns:a16="http://schemas.microsoft.com/office/drawing/2014/main" id="{8E6EECC6-75A0-938E-60BE-A73D1BF7DECD}"/>
              </a:ext>
            </a:extLst>
          </p:cNvPr>
          <p:cNvPicPr>
            <a:picLocks noChangeAspect="1"/>
          </p:cNvPicPr>
          <p:nvPr/>
        </p:nvPicPr>
        <p:blipFill rotWithShape="1">
          <a:blip r:embed="rId7"/>
          <a:srcRect t="16623"/>
          <a:stretch/>
        </p:blipFill>
        <p:spPr bwMode="auto">
          <a:xfrm>
            <a:off x="3856742" y="5515517"/>
            <a:ext cx="3748071" cy="1106805"/>
          </a:xfrm>
          <a:prstGeom prst="rect">
            <a:avLst/>
          </a:prstGeom>
          <a:ln>
            <a:noFill/>
          </a:ln>
          <a:extLst>
            <a:ext uri="{53640926-AAD7-44D8-BBD7-CCE9431645EC}">
              <a14:shadowObscured xmlns:a14="http://schemas.microsoft.com/office/drawing/2010/main"/>
            </a:ext>
          </a:extLst>
        </p:spPr>
      </p:pic>
      <p:sp>
        <p:nvSpPr>
          <p:cNvPr id="9" name="TextBox 8">
            <a:extLst>
              <a:ext uri="{FF2B5EF4-FFF2-40B4-BE49-F238E27FC236}">
                <a16:creationId xmlns:a16="http://schemas.microsoft.com/office/drawing/2014/main" id="{9C2B9C32-568D-DEF5-3D3B-5D8801880AB2}"/>
              </a:ext>
            </a:extLst>
          </p:cNvPr>
          <p:cNvSpPr txBox="1"/>
          <p:nvPr/>
        </p:nvSpPr>
        <p:spPr>
          <a:xfrm>
            <a:off x="197468" y="4598463"/>
            <a:ext cx="2918773" cy="784830"/>
          </a:xfrm>
          <a:prstGeom prst="rect">
            <a:avLst/>
          </a:prstGeom>
          <a:solidFill>
            <a:schemeClr val="tx2">
              <a:lumMod val="20000"/>
              <a:lumOff val="8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srgbClr val="000000"/>
                </a:solidFill>
                <a:effectLst/>
                <a:uLnTx/>
                <a:uFillTx/>
                <a:latin typeface="Calibri" panose="020F0502020204030204"/>
                <a:ea typeface="+mn-ea"/>
                <a:cs typeface="+mn-cs"/>
              </a:rPr>
              <a:t>Part (e)</a:t>
            </a:r>
          </a:p>
          <a:p>
            <a:r>
              <a:rPr lang="en-GB" sz="1500" dirty="0"/>
              <a:t>B1: Most candidates were able to give this correct explanation </a:t>
            </a:r>
            <a:endParaRPr kumimoji="0" lang="en-GB" sz="1500" b="0" i="0" u="none" strike="noStrike" kern="1200" cap="none" spc="0" normalizeH="0" baseline="0" noProof="0" dirty="0">
              <a:ln>
                <a:noFill/>
              </a:ln>
              <a:solidFill>
                <a:srgbClr val="000000"/>
              </a:solidFill>
              <a:effectLst/>
              <a:uLnTx/>
              <a:uFillTx/>
              <a:latin typeface="Calibri" panose="020F0502020204030204"/>
            </a:endParaRPr>
          </a:p>
        </p:txBody>
      </p:sp>
      <p:sp>
        <p:nvSpPr>
          <p:cNvPr id="10" name="TextBox 9">
            <a:extLst>
              <a:ext uri="{FF2B5EF4-FFF2-40B4-BE49-F238E27FC236}">
                <a16:creationId xmlns:a16="http://schemas.microsoft.com/office/drawing/2014/main" id="{F5D90A69-6B73-7E10-B66E-E7FD56476DA4}"/>
              </a:ext>
            </a:extLst>
          </p:cNvPr>
          <p:cNvSpPr txBox="1"/>
          <p:nvPr/>
        </p:nvSpPr>
        <p:spPr>
          <a:xfrm>
            <a:off x="8652215" y="1962647"/>
            <a:ext cx="3378474" cy="2400657"/>
          </a:xfrm>
          <a:prstGeom prst="rect">
            <a:avLst/>
          </a:prstGeom>
          <a:solidFill>
            <a:schemeClr val="tx2">
              <a:lumMod val="20000"/>
              <a:lumOff val="8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srgbClr val="000000"/>
                </a:solidFill>
                <a:effectLst/>
                <a:uLnTx/>
                <a:uFillTx/>
                <a:latin typeface="Calibri" panose="020F0502020204030204"/>
                <a:ea typeface="+mn-ea"/>
                <a:cs typeface="+mn-cs"/>
              </a:rPr>
              <a:t>Part (f)</a:t>
            </a:r>
          </a:p>
          <a:p>
            <a:r>
              <a:rPr lang="en-GB" sz="1500" dirty="0"/>
              <a:t>B1M0A0M0E0: The candidate has correctly stated the hypotheses for this question. The method then attempted is for a two sample test of proportion and therefore could not be awarded any further marks. In this hypothesis test the second M mark could only be awarded for a correct comparison to a correct critical region or significance level</a:t>
            </a:r>
            <a:endParaRPr kumimoji="0" lang="en-GB" sz="1500" b="0" i="0" u="none" strike="noStrike" kern="1200" cap="none" spc="0" normalizeH="0" baseline="0" noProof="0" dirty="0">
              <a:ln>
                <a:noFill/>
              </a:ln>
              <a:solidFill>
                <a:srgbClr val="000000"/>
              </a:solidFill>
              <a:effectLst/>
              <a:uLnTx/>
              <a:uFillTx/>
              <a:latin typeface="Calibri" panose="020F0502020204030204"/>
            </a:endParaRPr>
          </a:p>
        </p:txBody>
      </p:sp>
      <p:sp>
        <p:nvSpPr>
          <p:cNvPr id="11" name="Rectangle: Rounded Corners 26">
            <a:extLst>
              <a:ext uri="{FF2B5EF4-FFF2-40B4-BE49-F238E27FC236}">
                <a16:creationId xmlns:a16="http://schemas.microsoft.com/office/drawing/2014/main" id="{9A40E99B-C4AD-7206-848B-B3FAAAA9D61C}"/>
              </a:ext>
            </a:extLst>
          </p:cNvPr>
          <p:cNvSpPr/>
          <p:nvPr/>
        </p:nvSpPr>
        <p:spPr>
          <a:xfrm>
            <a:off x="6761108" y="3747252"/>
            <a:ext cx="1235242" cy="35292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lang="en-GB" sz="1100" dirty="0">
                <a:solidFill>
                  <a:schemeClr val="tx1"/>
                </a:solidFill>
              </a:rPr>
              <a:t>B1M0A0M0E0</a:t>
            </a:r>
            <a:endParaRPr kumimoji="0" lang="en-GB" sz="1100" b="0" i="0" u="none" strike="noStrike" kern="1200" cap="none" spc="0" normalizeH="0" baseline="0" noProof="0" dirty="0">
              <a:ln>
                <a:noFill/>
              </a:ln>
              <a:solidFill>
                <a:schemeClr val="tx1"/>
              </a:solidFill>
              <a:effectLst/>
              <a:uLnTx/>
              <a:uFillTx/>
              <a:latin typeface="Calibri" panose="020F0502020204030204"/>
            </a:endParaRPr>
          </a:p>
        </p:txBody>
      </p:sp>
      <p:sp>
        <p:nvSpPr>
          <p:cNvPr id="12" name="Rectangle: Rounded Corners 6">
            <a:extLst>
              <a:ext uri="{FF2B5EF4-FFF2-40B4-BE49-F238E27FC236}">
                <a16:creationId xmlns:a16="http://schemas.microsoft.com/office/drawing/2014/main" id="{0D0B768B-B1D7-DA33-3FBD-B5D42540E0EE}"/>
              </a:ext>
            </a:extLst>
          </p:cNvPr>
          <p:cNvSpPr/>
          <p:nvPr/>
        </p:nvSpPr>
        <p:spPr>
          <a:xfrm>
            <a:off x="7798075" y="1114573"/>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noProof="0" dirty="0">
                <a:solidFill>
                  <a:srgbClr val="000000"/>
                </a:solidFill>
                <a:latin typeface="Calibri" panose="020F0502020204030204"/>
              </a:rPr>
              <a:t>1</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/1</a:t>
            </a:r>
          </a:p>
        </p:txBody>
      </p:sp>
      <p:sp>
        <p:nvSpPr>
          <p:cNvPr id="13" name="Rectangle: Rounded Corners 6">
            <a:extLst>
              <a:ext uri="{FF2B5EF4-FFF2-40B4-BE49-F238E27FC236}">
                <a16:creationId xmlns:a16="http://schemas.microsoft.com/office/drawing/2014/main" id="{15479268-9D46-682E-1468-419DE6D4B029}"/>
              </a:ext>
            </a:extLst>
          </p:cNvPr>
          <p:cNvSpPr/>
          <p:nvPr/>
        </p:nvSpPr>
        <p:spPr>
          <a:xfrm>
            <a:off x="7092580" y="2946424"/>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noProof="0" dirty="0">
                <a:solidFill>
                  <a:srgbClr val="000000"/>
                </a:solidFill>
                <a:latin typeface="Calibri" panose="020F0502020204030204"/>
              </a:rPr>
              <a:t>1</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/5</a:t>
            </a:r>
          </a:p>
        </p:txBody>
      </p:sp>
      <p:sp>
        <p:nvSpPr>
          <p:cNvPr id="14" name="TextBox 13">
            <a:extLst>
              <a:ext uri="{FF2B5EF4-FFF2-40B4-BE49-F238E27FC236}">
                <a16:creationId xmlns:a16="http://schemas.microsoft.com/office/drawing/2014/main" id="{98F86F84-65EC-60C3-27A3-C81DCE7A7427}"/>
              </a:ext>
            </a:extLst>
          </p:cNvPr>
          <p:cNvSpPr txBox="1"/>
          <p:nvPr/>
        </p:nvSpPr>
        <p:spPr>
          <a:xfrm>
            <a:off x="8652215" y="4529565"/>
            <a:ext cx="3342317" cy="1708160"/>
          </a:xfrm>
          <a:prstGeom prst="rect">
            <a:avLst/>
          </a:prstGeom>
          <a:solidFill>
            <a:schemeClr val="tx2">
              <a:lumMod val="20000"/>
              <a:lumOff val="8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srgbClr val="000000"/>
                </a:solidFill>
                <a:effectLst/>
                <a:uLnTx/>
                <a:uFillTx/>
                <a:latin typeface="Calibri" panose="020F0502020204030204"/>
                <a:ea typeface="+mn-ea"/>
                <a:cs typeface="+mn-cs"/>
              </a:rPr>
              <a:t>Part (g)</a:t>
            </a:r>
          </a:p>
          <a:p>
            <a:r>
              <a:rPr lang="en-GB" sz="1500" dirty="0"/>
              <a:t>E1E0: The candidate has identified that the selection of songs will not satisfy the requirement for independence. The second explanation mark was for identifying that this made the use of the binomial distribution invalid</a:t>
            </a:r>
            <a:endParaRPr kumimoji="0" lang="en-GB" sz="1500" b="0" i="0" u="none" strike="noStrike" kern="1200" cap="none" spc="0" normalizeH="0" baseline="0" noProof="0" dirty="0">
              <a:ln>
                <a:noFill/>
              </a:ln>
              <a:solidFill>
                <a:srgbClr val="000000"/>
              </a:solidFill>
              <a:effectLst/>
              <a:uLnTx/>
              <a:uFillTx/>
              <a:latin typeface="Calibri" panose="020F0502020204030204"/>
            </a:endParaRPr>
          </a:p>
        </p:txBody>
      </p:sp>
      <p:sp>
        <p:nvSpPr>
          <p:cNvPr id="15" name="Rectangle: Rounded Corners 26">
            <a:extLst>
              <a:ext uri="{FF2B5EF4-FFF2-40B4-BE49-F238E27FC236}">
                <a16:creationId xmlns:a16="http://schemas.microsoft.com/office/drawing/2014/main" id="{038F49B9-2D30-73BD-9746-A0E35933A135}"/>
              </a:ext>
            </a:extLst>
          </p:cNvPr>
          <p:cNvSpPr/>
          <p:nvPr/>
        </p:nvSpPr>
        <p:spPr>
          <a:xfrm>
            <a:off x="3091376" y="6003655"/>
            <a:ext cx="718583" cy="357835"/>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1100" dirty="0">
                <a:solidFill>
                  <a:srgbClr val="000000"/>
                </a:solidFill>
                <a:latin typeface="Calibri" panose="020F0502020204030204"/>
              </a:rPr>
              <a:t>E1</a:t>
            </a:r>
            <a:r>
              <a:rPr lang="en-GB" sz="1100" noProof="0" dirty="0">
                <a:solidFill>
                  <a:srgbClr val="000000"/>
                </a:solidFill>
                <a:latin typeface="Calibri" panose="020F0502020204030204"/>
              </a:rPr>
              <a:t>E0</a:t>
            </a:r>
            <a:endPar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16" name="Rectangle: Rounded Corners 6">
            <a:extLst>
              <a:ext uri="{FF2B5EF4-FFF2-40B4-BE49-F238E27FC236}">
                <a16:creationId xmlns:a16="http://schemas.microsoft.com/office/drawing/2014/main" id="{EBFF7317-2F74-D8AF-0504-0F2F72854860}"/>
              </a:ext>
            </a:extLst>
          </p:cNvPr>
          <p:cNvSpPr/>
          <p:nvPr/>
        </p:nvSpPr>
        <p:spPr>
          <a:xfrm>
            <a:off x="7453857" y="6068919"/>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noProof="0" dirty="0">
                <a:solidFill>
                  <a:srgbClr val="000000"/>
                </a:solidFill>
                <a:latin typeface="Calibri" panose="020F0502020204030204"/>
              </a:rPr>
              <a:t>1</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/2</a:t>
            </a:r>
          </a:p>
        </p:txBody>
      </p:sp>
      <p:sp>
        <p:nvSpPr>
          <p:cNvPr id="17" name="Rectangle: Rounded Corners 6">
            <a:extLst>
              <a:ext uri="{FF2B5EF4-FFF2-40B4-BE49-F238E27FC236}">
                <a16:creationId xmlns:a16="http://schemas.microsoft.com/office/drawing/2014/main" id="{415316F3-25CE-2C74-94C2-6707FDC1E3D8}"/>
              </a:ext>
            </a:extLst>
          </p:cNvPr>
          <p:cNvSpPr/>
          <p:nvPr/>
        </p:nvSpPr>
        <p:spPr>
          <a:xfrm>
            <a:off x="958073" y="5913305"/>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000" b="1" dirty="0">
                <a:solidFill>
                  <a:srgbClr val="000000"/>
                </a:solidFill>
                <a:latin typeface="Calibri" panose="020F0502020204030204"/>
              </a:rPr>
              <a:t>10</a:t>
            </a:r>
            <a:r>
              <a:rPr kumimoji="0" lang="en-GB" sz="2000" b="1" i="0" u="none" strike="noStrike" kern="1200" cap="none" spc="0" normalizeH="0" baseline="0" noProof="0" dirty="0">
                <a:ln>
                  <a:noFill/>
                </a:ln>
                <a:solidFill>
                  <a:srgbClr val="000000"/>
                </a:solidFill>
                <a:effectLst/>
                <a:uLnTx/>
                <a:uFillTx/>
                <a:latin typeface="Calibri" panose="020F0502020204030204"/>
              </a:rPr>
              <a:t>/19</a:t>
            </a:r>
          </a:p>
        </p:txBody>
      </p:sp>
      <p:sp>
        <p:nvSpPr>
          <p:cNvPr id="18" name="Rectangle: Rounded Corners 26">
            <a:extLst>
              <a:ext uri="{FF2B5EF4-FFF2-40B4-BE49-F238E27FC236}">
                <a16:creationId xmlns:a16="http://schemas.microsoft.com/office/drawing/2014/main" id="{6CDA1780-EBEA-5567-5524-4218766978AD}"/>
              </a:ext>
            </a:extLst>
          </p:cNvPr>
          <p:cNvSpPr/>
          <p:nvPr/>
        </p:nvSpPr>
        <p:spPr>
          <a:xfrm>
            <a:off x="3432760" y="1307040"/>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1100" dirty="0">
                <a:solidFill>
                  <a:srgbClr val="000000"/>
                </a:solidFill>
                <a:latin typeface="Calibri" panose="020F0502020204030204"/>
              </a:rPr>
              <a:t>B1</a:t>
            </a:r>
            <a:endParaRPr kumimoji="0" lang="en-GB" sz="11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23778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FECE09-4EBB-056C-B786-393A2A1BD979}"/>
              </a:ext>
            </a:extLst>
          </p:cNvPr>
          <p:cNvSpPr>
            <a:spLocks noGrp="1"/>
          </p:cNvSpPr>
          <p:nvPr>
            <p:ph type="title"/>
          </p:nvPr>
        </p:nvSpPr>
        <p:spPr/>
        <p:txBody>
          <a:bodyPr/>
          <a:lstStyle/>
          <a:p>
            <a:r>
              <a:rPr lang="en-US" dirty="0"/>
              <a:t>Question 6 - Examiner Comments</a:t>
            </a:r>
          </a:p>
        </p:txBody>
      </p:sp>
      <p:sp>
        <p:nvSpPr>
          <p:cNvPr id="4" name="Rectangle: Rounded Corners 3">
            <a:hlinkClick r:id="rId2" action="ppaction://hlinksldjump"/>
            <a:extLst>
              <a:ext uri="{FF2B5EF4-FFF2-40B4-BE49-F238E27FC236}">
                <a16:creationId xmlns:a16="http://schemas.microsoft.com/office/drawing/2014/main" id="{84CB039F-03C9-B7B7-ADD0-999BEFABE601}"/>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AD38B285-DB58-90DB-493C-8A9994ECB386}"/>
                  </a:ext>
                </a:extLst>
              </p:cNvPr>
              <p:cNvSpPr txBox="1"/>
              <p:nvPr/>
            </p:nvSpPr>
            <p:spPr>
              <a:xfrm>
                <a:off x="815653" y="1666875"/>
                <a:ext cx="10290497" cy="2242665"/>
              </a:xfrm>
              <a:prstGeom prst="rect">
                <a:avLst/>
              </a:prstGeom>
              <a:noFill/>
            </p:spPr>
            <p:txBody>
              <a:bodyPr wrap="square" rtlCol="0">
                <a:spAutoFit/>
              </a:bodyPr>
              <a:lstStyle/>
              <a:p>
                <a:pPr marL="285750" indent="-285750">
                  <a:lnSpc>
                    <a:spcPct val="107000"/>
                  </a:lnSpc>
                  <a:spcAft>
                    <a:spcPts val="800"/>
                  </a:spcAft>
                  <a:buFont typeface="Arial" panose="020B0604020202020204" pitchFamily="34" charset="0"/>
                  <a:buChar char="•"/>
                </a:pPr>
                <a:r>
                  <a:rPr lang="en-GB" sz="1800" kern="100" dirty="0">
                    <a:effectLst/>
                    <a:latin typeface="Arial" panose="020B0604020202020204" pitchFamily="34" charset="0"/>
                    <a:ea typeface="Aptos" panose="020B0004020202020204" pitchFamily="34" charset="0"/>
                    <a:cs typeface="Arial" panose="020B0604020202020204" pitchFamily="34" charset="0"/>
                  </a:rPr>
                  <a:t>Many of the candidates could not correctly identify the two different sampling methods although the description of simple random sampling using a random number generator was well answered by most</a:t>
                </a:r>
              </a:p>
              <a:p>
                <a:pPr marL="285750" indent="-285750">
                  <a:lnSpc>
                    <a:spcPct val="107000"/>
                  </a:lnSpc>
                  <a:spcAft>
                    <a:spcPts val="800"/>
                  </a:spcAft>
                  <a:buFont typeface="Arial" panose="020B0604020202020204" pitchFamily="34" charset="0"/>
                  <a:buChar char="•"/>
                </a:pPr>
                <a:r>
                  <a:rPr lang="en-GB" sz="1800" kern="100" dirty="0">
                    <a:effectLst/>
                    <a:latin typeface="Arial" panose="020B0604020202020204" pitchFamily="34" charset="0"/>
                    <a:ea typeface="Aptos" panose="020B0004020202020204" pitchFamily="34" charset="0"/>
                    <a:cs typeface="Arial" panose="020B0604020202020204" pitchFamily="34" charset="0"/>
                  </a:rPr>
                  <a:t>The most common incorrect answer to part (d)(ii) was </a:t>
                </a:r>
                <a14:m>
                  <m:oMath xmlns:m="http://schemas.openxmlformats.org/officeDocument/2006/math">
                    <m:sSup>
                      <m:sSupPr>
                        <m:ctrlPr>
                          <a:rPr lang="en-GB" sz="1800" i="1" kern="100">
                            <a:effectLst/>
                            <a:latin typeface="Cambria Math" panose="02040503050406030204" pitchFamily="18" charset="0"/>
                            <a:ea typeface="Aptos" panose="020B0004020202020204" pitchFamily="34" charset="0"/>
                            <a:cs typeface="Arial" panose="020B0604020202020204" pitchFamily="34" charset="0"/>
                          </a:rPr>
                        </m:ctrlPr>
                      </m:sSupPr>
                      <m:e>
                        <m:d>
                          <m:dPr>
                            <m:ctrlPr>
                              <a:rPr lang="en-GB" sz="1800" i="1" kern="100">
                                <a:effectLst/>
                                <a:latin typeface="Cambria Math" panose="02040503050406030204" pitchFamily="18" charset="0"/>
                                <a:ea typeface="Aptos" panose="020B0004020202020204" pitchFamily="34" charset="0"/>
                                <a:cs typeface="Arial" panose="020B0604020202020204" pitchFamily="34" charset="0"/>
                              </a:rPr>
                            </m:ctrlPr>
                          </m:dPr>
                          <m:e>
                            <m:f>
                              <m:fPr>
                                <m:ctrlPr>
                                  <a:rPr lang="en-GB" sz="1800" i="1" kern="100">
                                    <a:effectLst/>
                                    <a:latin typeface="Cambria Math" panose="02040503050406030204" pitchFamily="18" charset="0"/>
                                    <a:ea typeface="Aptos" panose="020B0004020202020204" pitchFamily="34" charset="0"/>
                                    <a:cs typeface="Arial" panose="020B0604020202020204" pitchFamily="34" charset="0"/>
                                  </a:rPr>
                                </m:ctrlPr>
                              </m:fPr>
                              <m:num>
                                <m:r>
                                  <a:rPr lang="en-GB" sz="1800" i="1" kern="100">
                                    <a:effectLst/>
                                    <a:latin typeface="Cambria Math" panose="02040503050406030204" pitchFamily="18" charset="0"/>
                                    <a:ea typeface="Aptos" panose="020B0004020202020204" pitchFamily="34" charset="0"/>
                                    <a:cs typeface="Arial" panose="020B0604020202020204" pitchFamily="34" charset="0"/>
                                  </a:rPr>
                                  <m:t>1</m:t>
                                </m:r>
                              </m:num>
                              <m:den>
                                <m:r>
                                  <a:rPr lang="en-GB" sz="1800" i="1" kern="100">
                                    <a:effectLst/>
                                    <a:latin typeface="Cambria Math" panose="02040503050406030204" pitchFamily="18" charset="0"/>
                                    <a:ea typeface="Aptos" panose="020B0004020202020204" pitchFamily="34" charset="0"/>
                                    <a:cs typeface="Arial" panose="020B0604020202020204" pitchFamily="34" charset="0"/>
                                  </a:rPr>
                                  <m:t>145</m:t>
                                </m:r>
                              </m:den>
                            </m:f>
                          </m:e>
                        </m:d>
                      </m:e>
                      <m:sup>
                        <m:r>
                          <a:rPr lang="en-GB" sz="1800" i="1" kern="100">
                            <a:effectLst/>
                            <a:latin typeface="Cambria Math" panose="02040503050406030204" pitchFamily="18" charset="0"/>
                            <a:ea typeface="Aptos" panose="020B0004020202020204" pitchFamily="34" charset="0"/>
                            <a:cs typeface="Arial" panose="020B0604020202020204" pitchFamily="34" charset="0"/>
                          </a:rPr>
                          <m:t>2</m:t>
                        </m:r>
                      </m:sup>
                    </m:sSup>
                  </m:oMath>
                </a14:m>
                <a:endParaRPr lang="en-GB" sz="1800" kern="100" dirty="0">
                  <a:effectLst/>
                  <a:latin typeface="Arial" panose="020B0604020202020204" pitchFamily="34" charset="0"/>
                  <a:ea typeface="Calibri" panose="020F0502020204030204" pitchFamily="34" charset="0"/>
                  <a:cs typeface="Arial" panose="020B0604020202020204" pitchFamily="34" charset="0"/>
                </a:endParaRPr>
              </a:p>
              <a:p>
                <a:pPr marL="285750" indent="-285750">
                  <a:buFont typeface="Arial" panose="020B0604020202020204" pitchFamily="34" charset="0"/>
                  <a:buChar char="•"/>
                </a:pPr>
                <a:r>
                  <a:rPr lang="en-GB" sz="1800" dirty="0">
                    <a:effectLst/>
                    <a:latin typeface="Arial" panose="020B0604020202020204" pitchFamily="34" charset="0"/>
                    <a:ea typeface="Calibri" panose="020F0502020204030204" pitchFamily="34" charset="0"/>
                    <a:cs typeface="Arial" panose="020B0604020202020204" pitchFamily="34" charset="0"/>
                  </a:rPr>
                  <a:t>Many candidates were unable to determine the difference between one and two sample tests of proportion</a:t>
                </a:r>
                <a:endParaRPr lang="en-GB" dirty="0">
                  <a:latin typeface="Arial" panose="020B0604020202020204" pitchFamily="34" charset="0"/>
                  <a:cs typeface="Arial" panose="020B0604020202020204" pitchFamily="34" charset="0"/>
                </a:endParaRPr>
              </a:p>
            </p:txBody>
          </p:sp>
        </mc:Choice>
        <mc:Fallback xmlns="">
          <p:sp>
            <p:nvSpPr>
              <p:cNvPr id="3" name="TextBox 2">
                <a:extLst>
                  <a:ext uri="{FF2B5EF4-FFF2-40B4-BE49-F238E27FC236}">
                    <a16:creationId xmlns:a16="http://schemas.microsoft.com/office/drawing/2014/main" id="{AD38B285-DB58-90DB-493C-8A9994ECB386}"/>
                  </a:ext>
                </a:extLst>
              </p:cNvPr>
              <p:cNvSpPr txBox="1">
                <a:spLocks noRot="1" noChangeAspect="1" noMove="1" noResize="1" noEditPoints="1" noAdjustHandles="1" noChangeArrowheads="1" noChangeShapeType="1" noTextEdit="1"/>
              </p:cNvSpPr>
              <p:nvPr/>
            </p:nvSpPr>
            <p:spPr>
              <a:xfrm>
                <a:off x="815653" y="1666875"/>
                <a:ext cx="10290497" cy="2242665"/>
              </a:xfrm>
              <a:prstGeom prst="rect">
                <a:avLst/>
              </a:prstGeom>
              <a:blipFill>
                <a:blip r:embed="rId3"/>
                <a:stretch>
                  <a:fillRect l="-415" t="-1359" r="-711" b="-3533"/>
                </a:stretch>
              </a:blipFill>
            </p:spPr>
            <p:txBody>
              <a:bodyPr/>
              <a:lstStyle/>
              <a:p>
                <a:r>
                  <a:rPr lang="en-GB">
                    <a:noFill/>
                  </a:rPr>
                  <a:t> </a:t>
                </a:r>
              </a:p>
            </p:txBody>
          </p:sp>
        </mc:Fallback>
      </mc:AlternateContent>
      <p:sp>
        <p:nvSpPr>
          <p:cNvPr id="5" name="Rectangle: Rounded Corners 4">
            <a:hlinkClick r:id="rId4"/>
            <a:extLst>
              <a:ext uri="{FF2B5EF4-FFF2-40B4-BE49-F238E27FC236}">
                <a16:creationId xmlns:a16="http://schemas.microsoft.com/office/drawing/2014/main" id="{990A6521-0CB1-0DB7-0BA0-422646D31921}"/>
              </a:ext>
            </a:extLst>
          </p:cNvPr>
          <p:cNvSpPr/>
          <p:nvPr/>
        </p:nvSpPr>
        <p:spPr>
          <a:xfrm>
            <a:off x="10191750" y="727035"/>
            <a:ext cx="1838939" cy="28581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Arial" panose="020B0604020202020204" pitchFamily="34" charset="0"/>
                <a:cs typeface="Arial" panose="020B0604020202020204" pitchFamily="34" charset="0"/>
              </a:rPr>
              <a:t>Examiner report</a:t>
            </a:r>
          </a:p>
        </p:txBody>
      </p:sp>
    </p:spTree>
    <p:extLst>
      <p:ext uri="{BB962C8B-B14F-4D97-AF65-F5344CB8AC3E}">
        <p14:creationId xmlns:p14="http://schemas.microsoft.com/office/powerpoint/2010/main" val="418671437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FECE09-4EBB-056C-B786-393A2A1BD979}"/>
              </a:ext>
            </a:extLst>
          </p:cNvPr>
          <p:cNvSpPr>
            <a:spLocks noGrp="1"/>
          </p:cNvSpPr>
          <p:nvPr>
            <p:ph type="title"/>
          </p:nvPr>
        </p:nvSpPr>
        <p:spPr/>
        <p:txBody>
          <a:bodyPr/>
          <a:lstStyle/>
          <a:p>
            <a:r>
              <a:rPr lang="en-US" dirty="0"/>
              <a:t>Question 6 - Key Takeaways</a:t>
            </a:r>
          </a:p>
        </p:txBody>
      </p:sp>
      <p:sp>
        <p:nvSpPr>
          <p:cNvPr id="4" name="Rectangle: Rounded Corners 3">
            <a:hlinkClick r:id="rId2" action="ppaction://hlinksldjump"/>
            <a:extLst>
              <a:ext uri="{FF2B5EF4-FFF2-40B4-BE49-F238E27FC236}">
                <a16:creationId xmlns:a16="http://schemas.microsoft.com/office/drawing/2014/main" id="{84CB039F-03C9-B7B7-ADD0-999BEFABE601}"/>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sp>
        <p:nvSpPr>
          <p:cNvPr id="3" name="TextBox 2">
            <a:extLst>
              <a:ext uri="{FF2B5EF4-FFF2-40B4-BE49-F238E27FC236}">
                <a16:creationId xmlns:a16="http://schemas.microsoft.com/office/drawing/2014/main" id="{574CCAB7-D3CD-146D-C7D8-59926E00431F}"/>
              </a:ext>
            </a:extLst>
          </p:cNvPr>
          <p:cNvSpPr txBox="1"/>
          <p:nvPr/>
        </p:nvSpPr>
        <p:spPr>
          <a:xfrm>
            <a:off x="815653" y="1666875"/>
            <a:ext cx="10290497" cy="1871090"/>
          </a:xfrm>
          <a:prstGeom prst="rect">
            <a:avLst/>
          </a:prstGeom>
          <a:noFill/>
        </p:spPr>
        <p:txBody>
          <a:bodyPr wrap="square" rtlCol="0">
            <a:spAutoFit/>
          </a:bodyPr>
          <a:lstStyle/>
          <a:p>
            <a:pPr marL="285750" indent="-285750">
              <a:lnSpc>
                <a:spcPct val="107000"/>
              </a:lnSpc>
              <a:spcAft>
                <a:spcPts val="800"/>
              </a:spcAft>
              <a:buFont typeface="Arial" panose="020B0604020202020204" pitchFamily="34" charset="0"/>
              <a:buChar char="•"/>
            </a:pPr>
            <a:r>
              <a:rPr lang="en-GB" sz="1800" kern="100" dirty="0">
                <a:effectLst/>
                <a:latin typeface="Aptos" panose="020B0004020202020204" pitchFamily="34" charset="0"/>
                <a:ea typeface="Times New Roman" panose="02020603050405020304" pitchFamily="18" charset="0"/>
                <a:cs typeface="Times New Roman" panose="02020603050405020304" pitchFamily="18" charset="0"/>
              </a:rPr>
              <a:t>Students should give all explanations in the context of the question</a:t>
            </a:r>
            <a:endParaRPr lang="en-GB" sz="1800" dirty="0">
              <a:effectLst/>
              <a:latin typeface="Frutiger 55 Roman"/>
              <a:ea typeface="Times New Roman" panose="02020603050405020304" pitchFamily="18"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GB" sz="1800" kern="100" dirty="0">
                <a:effectLst/>
                <a:latin typeface="Aptos" panose="020B0004020202020204" pitchFamily="34" charset="0"/>
                <a:ea typeface="Times New Roman" panose="02020603050405020304" pitchFamily="18" charset="0"/>
                <a:cs typeface="Times New Roman" panose="02020603050405020304" pitchFamily="18" charset="0"/>
              </a:rPr>
              <a:t>All workings should be to more than 3 significant figures accuracy throughout and only</a:t>
            </a:r>
            <a:endParaRPr lang="en-GB" sz="1800" dirty="0">
              <a:effectLst/>
              <a:latin typeface="Frutiger 55 Roman"/>
              <a:ea typeface="Times New Roman" panose="02020603050405020304" pitchFamily="18"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GB" sz="1800" kern="100" dirty="0">
                <a:effectLst/>
                <a:latin typeface="Aptos" panose="020B0004020202020204" pitchFamily="34" charset="0"/>
                <a:ea typeface="Times New Roman" panose="02020603050405020304" pitchFamily="18" charset="0"/>
                <a:cs typeface="Times New Roman" panose="02020603050405020304" pitchFamily="18" charset="0"/>
              </a:rPr>
              <a:t>round their final answer</a:t>
            </a:r>
            <a:endParaRPr lang="en-GB" sz="1800" dirty="0">
              <a:effectLst/>
              <a:latin typeface="Frutiger 55 Roman"/>
              <a:ea typeface="Times New Roman" panose="02020603050405020304" pitchFamily="18"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GB" sz="1800" kern="100" dirty="0">
                <a:effectLst/>
                <a:latin typeface="Aptos" panose="020B0004020202020204" pitchFamily="34" charset="0"/>
                <a:ea typeface="Times New Roman" panose="02020603050405020304" pitchFamily="18" charset="0"/>
                <a:cs typeface="Times New Roman" panose="02020603050405020304" pitchFamily="18" charset="0"/>
              </a:rPr>
              <a:t>Students can use bullet points for explanation questions to provide clear, specific, and concise sentences</a:t>
            </a:r>
            <a:endParaRPr lang="en-GB" sz="1800" dirty="0">
              <a:effectLst/>
              <a:latin typeface="Frutiger 55 Roman"/>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0862028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FECE09-4EBB-056C-B786-393A2A1BD979}"/>
              </a:ext>
            </a:extLst>
          </p:cNvPr>
          <p:cNvSpPr>
            <a:spLocks noGrp="1"/>
          </p:cNvSpPr>
          <p:nvPr>
            <p:ph type="title"/>
          </p:nvPr>
        </p:nvSpPr>
        <p:spPr/>
        <p:txBody>
          <a:bodyPr/>
          <a:lstStyle/>
          <a:p>
            <a:r>
              <a:rPr lang="en-US" dirty="0"/>
              <a:t>Question 6 - Performance Data</a:t>
            </a:r>
          </a:p>
        </p:txBody>
      </p:sp>
      <p:sp>
        <p:nvSpPr>
          <p:cNvPr id="4" name="Rectangle: Rounded Corners 3">
            <a:hlinkClick r:id="rId2" action="ppaction://hlinksldjump"/>
            <a:extLst>
              <a:ext uri="{FF2B5EF4-FFF2-40B4-BE49-F238E27FC236}">
                <a16:creationId xmlns:a16="http://schemas.microsoft.com/office/drawing/2014/main" id="{84CB039F-03C9-B7B7-ADD0-999BEFABE601}"/>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graphicFrame>
        <p:nvGraphicFramePr>
          <p:cNvPr id="13" name="Table 12">
            <a:extLst>
              <a:ext uri="{FF2B5EF4-FFF2-40B4-BE49-F238E27FC236}">
                <a16:creationId xmlns:a16="http://schemas.microsoft.com/office/drawing/2014/main" id="{29C2AF22-2F5D-968E-E111-EE085BA0CF9F}"/>
              </a:ext>
            </a:extLst>
          </p:cNvPr>
          <p:cNvGraphicFramePr>
            <a:graphicFrameLocks noGrp="1"/>
          </p:cNvGraphicFramePr>
          <p:nvPr>
            <p:extLst>
              <p:ext uri="{D42A27DB-BD31-4B8C-83A1-F6EECF244321}">
                <p14:modId xmlns:p14="http://schemas.microsoft.com/office/powerpoint/2010/main" val="2580826059"/>
              </p:ext>
            </p:extLst>
          </p:nvPr>
        </p:nvGraphicFramePr>
        <p:xfrm>
          <a:off x="1994066" y="5034589"/>
          <a:ext cx="8203867" cy="949325"/>
        </p:xfrm>
        <a:graphic>
          <a:graphicData uri="http://schemas.openxmlformats.org/drawingml/2006/table">
            <a:tbl>
              <a:tblPr/>
              <a:tblGrid>
                <a:gridCol w="909961">
                  <a:extLst>
                    <a:ext uri="{9D8B030D-6E8A-4147-A177-3AD203B41FA5}">
                      <a16:colId xmlns:a16="http://schemas.microsoft.com/office/drawing/2014/main" val="3557794840"/>
                    </a:ext>
                  </a:extLst>
                </a:gridCol>
                <a:gridCol w="810434">
                  <a:extLst>
                    <a:ext uri="{9D8B030D-6E8A-4147-A177-3AD203B41FA5}">
                      <a16:colId xmlns:a16="http://schemas.microsoft.com/office/drawing/2014/main" val="2138290995"/>
                    </a:ext>
                  </a:extLst>
                </a:gridCol>
                <a:gridCol w="810434">
                  <a:extLst>
                    <a:ext uri="{9D8B030D-6E8A-4147-A177-3AD203B41FA5}">
                      <a16:colId xmlns:a16="http://schemas.microsoft.com/office/drawing/2014/main" val="3677194824"/>
                    </a:ext>
                  </a:extLst>
                </a:gridCol>
                <a:gridCol w="810434">
                  <a:extLst>
                    <a:ext uri="{9D8B030D-6E8A-4147-A177-3AD203B41FA5}">
                      <a16:colId xmlns:a16="http://schemas.microsoft.com/office/drawing/2014/main" val="2237496583"/>
                    </a:ext>
                  </a:extLst>
                </a:gridCol>
                <a:gridCol w="810434">
                  <a:extLst>
                    <a:ext uri="{9D8B030D-6E8A-4147-A177-3AD203B41FA5}">
                      <a16:colId xmlns:a16="http://schemas.microsoft.com/office/drawing/2014/main" val="2968270362"/>
                    </a:ext>
                  </a:extLst>
                </a:gridCol>
                <a:gridCol w="810434">
                  <a:extLst>
                    <a:ext uri="{9D8B030D-6E8A-4147-A177-3AD203B41FA5}">
                      <a16:colId xmlns:a16="http://schemas.microsoft.com/office/drawing/2014/main" val="3015700065"/>
                    </a:ext>
                  </a:extLst>
                </a:gridCol>
                <a:gridCol w="810434">
                  <a:extLst>
                    <a:ext uri="{9D8B030D-6E8A-4147-A177-3AD203B41FA5}">
                      <a16:colId xmlns:a16="http://schemas.microsoft.com/office/drawing/2014/main" val="3631360056"/>
                    </a:ext>
                  </a:extLst>
                </a:gridCol>
                <a:gridCol w="810434">
                  <a:extLst>
                    <a:ext uri="{9D8B030D-6E8A-4147-A177-3AD203B41FA5}">
                      <a16:colId xmlns:a16="http://schemas.microsoft.com/office/drawing/2014/main" val="3858523383"/>
                    </a:ext>
                  </a:extLst>
                </a:gridCol>
                <a:gridCol w="810434">
                  <a:extLst>
                    <a:ext uri="{9D8B030D-6E8A-4147-A177-3AD203B41FA5}">
                      <a16:colId xmlns:a16="http://schemas.microsoft.com/office/drawing/2014/main" val="1100542630"/>
                    </a:ext>
                  </a:extLst>
                </a:gridCol>
                <a:gridCol w="810434">
                  <a:extLst>
                    <a:ext uri="{9D8B030D-6E8A-4147-A177-3AD203B41FA5}">
                      <a16:colId xmlns:a16="http://schemas.microsoft.com/office/drawing/2014/main" val="3652934292"/>
                    </a:ext>
                  </a:extLst>
                </a:gridCol>
              </a:tblGrid>
              <a:tr h="241300">
                <a:tc rowSpan="2">
                  <a:txBody>
                    <a:bodyPr/>
                    <a:lstStyle/>
                    <a:p>
                      <a:pPr algn="ctr" fontAlgn="ctr"/>
                      <a:r>
                        <a:rPr lang="en-GB" sz="1500" b="1" i="0" u="none" strike="noStrike">
                          <a:solidFill>
                            <a:srgbClr val="000000"/>
                          </a:solidFill>
                          <a:effectLst/>
                          <a:latin typeface="Arial" panose="020B0604020202020204" pitchFamily="34" charset="0"/>
                        </a:rPr>
                        <a:t>Mean score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rowSpan="2">
                  <a:txBody>
                    <a:bodyPr/>
                    <a:lstStyle/>
                    <a:p>
                      <a:pPr algn="ctr" fontAlgn="ctr"/>
                      <a:r>
                        <a:rPr lang="en-GB" sz="1500" b="1" i="0" u="none" strike="noStrike">
                          <a:solidFill>
                            <a:srgbClr val="000000"/>
                          </a:solidFill>
                          <a:effectLst/>
                          <a:latin typeface="Arial" panose="020B0604020202020204" pitchFamily="34" charset="0"/>
                        </a:rPr>
                        <a:t>Max score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rowSpan="2">
                  <a:txBody>
                    <a:bodyPr/>
                    <a:lstStyle/>
                    <a:p>
                      <a:pPr algn="ctr" fontAlgn="ctr"/>
                      <a:r>
                        <a:rPr lang="en-GB" sz="1500" b="1" i="0" u="none" strike="noStrike">
                          <a:solidFill>
                            <a:srgbClr val="000000"/>
                          </a:solidFill>
                          <a:effectLst/>
                          <a:latin typeface="Arial" panose="020B0604020202020204" pitchFamily="34" charset="0"/>
                        </a:rPr>
                        <a:t>Mean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gridSpan="7">
                  <a:txBody>
                    <a:bodyPr/>
                    <a:lstStyle/>
                    <a:p>
                      <a:pPr algn="ctr" fontAlgn="b"/>
                      <a:r>
                        <a:rPr lang="en-GB" sz="1500" b="1" i="0" u="none" strike="noStrike">
                          <a:solidFill>
                            <a:srgbClr val="000000"/>
                          </a:solidFill>
                          <a:effectLst/>
                          <a:latin typeface="Arial" panose="020B0604020202020204" pitchFamily="34" charset="0"/>
                        </a:rPr>
                        <a:t>Edexcel averages: mean scored by candidates achieving grade: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009617923"/>
                  </a:ext>
                </a:extLst>
              </a:tr>
              <a:tr h="24130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fontAlgn="ctr"/>
                      <a:r>
                        <a:rPr lang="en-GB" sz="1500" b="1" i="0" u="none" strike="noStrike">
                          <a:solidFill>
                            <a:srgbClr val="000000"/>
                          </a:solidFill>
                          <a:effectLst/>
                          <a:latin typeface="Arial" panose="020B0604020202020204" pitchFamily="34" charset="0"/>
                        </a:rPr>
                        <a:t>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U</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801941271"/>
                  </a:ext>
                </a:extLst>
              </a:tr>
              <a:tr h="241300">
                <a:tc>
                  <a:txBody>
                    <a:bodyPr/>
                    <a:lstStyle/>
                    <a:p>
                      <a:pPr algn="ctr" fontAlgn="b"/>
                      <a:r>
                        <a:rPr lang="en-GB" sz="1500" b="0" i="0" u="none" strike="noStrike">
                          <a:solidFill>
                            <a:srgbClr val="000000"/>
                          </a:solidFill>
                          <a:effectLst/>
                          <a:latin typeface="Arial" panose="020B0604020202020204" pitchFamily="34" charset="0"/>
                        </a:rPr>
                        <a:t>7.91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19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42%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16.00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13.58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10.80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7.91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5.61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4.44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dirty="0">
                          <a:solidFill>
                            <a:srgbClr val="000000"/>
                          </a:solidFill>
                          <a:effectLst/>
                          <a:latin typeface="Arial" panose="020B0604020202020204" pitchFamily="34" charset="0"/>
                        </a:rPr>
                        <a:t>2.53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89281918"/>
                  </a:ext>
                </a:extLst>
              </a:tr>
            </a:tbl>
          </a:graphicData>
        </a:graphic>
      </p:graphicFrame>
      <p:pic>
        <p:nvPicPr>
          <p:cNvPr id="15" name="Picture 14" descr="A graph of a number of blue bars&#10;&#10;Description automatically generated with medium confidence">
            <a:extLst>
              <a:ext uri="{FF2B5EF4-FFF2-40B4-BE49-F238E27FC236}">
                <a16:creationId xmlns:a16="http://schemas.microsoft.com/office/drawing/2014/main" id="{1B9F1606-0A32-A675-312F-1B3E94E99FEF}"/>
              </a:ext>
            </a:extLst>
          </p:cNvPr>
          <p:cNvPicPr>
            <a:picLocks noChangeAspect="1"/>
          </p:cNvPicPr>
          <p:nvPr/>
        </p:nvPicPr>
        <p:blipFill>
          <a:blip r:embed="rId3"/>
          <a:stretch>
            <a:fillRect/>
          </a:stretch>
        </p:blipFill>
        <p:spPr>
          <a:xfrm>
            <a:off x="3225799" y="1648586"/>
            <a:ext cx="5740400" cy="2946400"/>
          </a:xfrm>
          <a:prstGeom prst="rect">
            <a:avLst/>
          </a:prstGeom>
          <a:ln w="25400">
            <a:solidFill>
              <a:srgbClr val="CAD200"/>
            </a:solidFill>
          </a:ln>
        </p:spPr>
      </p:pic>
    </p:spTree>
    <p:extLst>
      <p:ext uri="{BB962C8B-B14F-4D97-AF65-F5344CB8AC3E}">
        <p14:creationId xmlns:p14="http://schemas.microsoft.com/office/powerpoint/2010/main" val="32526291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114E76-96C9-6624-1128-C6F66340B4FA}"/>
              </a:ext>
            </a:extLst>
          </p:cNvPr>
          <p:cNvSpPr>
            <a:spLocks noGrp="1"/>
          </p:cNvSpPr>
          <p:nvPr>
            <p:ph type="title"/>
          </p:nvPr>
        </p:nvSpPr>
        <p:spPr/>
        <p:txBody>
          <a:bodyPr/>
          <a:lstStyle/>
          <a:p>
            <a:r>
              <a:rPr lang="en-GB" dirty="0"/>
              <a:t>Supporting documents</a:t>
            </a:r>
          </a:p>
        </p:txBody>
      </p:sp>
      <p:graphicFrame>
        <p:nvGraphicFramePr>
          <p:cNvPr id="5" name="Table 4">
            <a:extLst>
              <a:ext uri="{FF2B5EF4-FFF2-40B4-BE49-F238E27FC236}">
                <a16:creationId xmlns:a16="http://schemas.microsoft.com/office/drawing/2014/main" id="{24C1A7F6-D464-E001-2719-943042680019}"/>
              </a:ext>
            </a:extLst>
          </p:cNvPr>
          <p:cNvGraphicFramePr>
            <a:graphicFrameLocks noGrp="1"/>
          </p:cNvGraphicFramePr>
          <p:nvPr>
            <p:extLst>
              <p:ext uri="{D42A27DB-BD31-4B8C-83A1-F6EECF244321}">
                <p14:modId xmlns:p14="http://schemas.microsoft.com/office/powerpoint/2010/main" val="4234678929"/>
              </p:ext>
            </p:extLst>
          </p:nvPr>
        </p:nvGraphicFramePr>
        <p:xfrm>
          <a:off x="815653" y="1996815"/>
          <a:ext cx="8128000" cy="2331720"/>
        </p:xfrm>
        <a:graphic>
          <a:graphicData uri="http://schemas.openxmlformats.org/drawingml/2006/table">
            <a:tbl>
              <a:tblPr firstRow="1" bandRow="1">
                <a:tableStyleId>{5C22544A-7EE6-4342-B048-85BDC9FD1C3A}</a:tableStyleId>
              </a:tblPr>
              <a:tblGrid>
                <a:gridCol w="2761942">
                  <a:extLst>
                    <a:ext uri="{9D8B030D-6E8A-4147-A177-3AD203B41FA5}">
                      <a16:colId xmlns:a16="http://schemas.microsoft.com/office/drawing/2014/main" val="272268198"/>
                    </a:ext>
                  </a:extLst>
                </a:gridCol>
                <a:gridCol w="5366058">
                  <a:extLst>
                    <a:ext uri="{9D8B030D-6E8A-4147-A177-3AD203B41FA5}">
                      <a16:colId xmlns:a16="http://schemas.microsoft.com/office/drawing/2014/main" val="3130729771"/>
                    </a:ext>
                  </a:extLst>
                </a:gridCol>
              </a:tblGrid>
              <a:tr h="388620">
                <a:tc>
                  <a:txBody>
                    <a:bodyPr/>
                    <a:lstStyle/>
                    <a:p>
                      <a:r>
                        <a:rPr lang="en-GB" sz="1600">
                          <a:solidFill>
                            <a:sysClr val="windowText" lastClr="000000"/>
                          </a:solidFill>
                          <a:latin typeface="Arial" panose="020B0604020202020204" pitchFamily="34" charset="0"/>
                          <a:cs typeface="Arial" panose="020B0604020202020204" pitchFamily="34" charset="0"/>
                        </a:rPr>
                        <a:t>Document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a:solidFill>
                            <a:sysClr val="windowText" lastClr="000000"/>
                          </a:solidFill>
                          <a:latin typeface="Arial" panose="020B0604020202020204" pitchFamily="34" charset="0"/>
                          <a:cs typeface="Arial" panose="020B0604020202020204" pitchFamily="34" charset="0"/>
                        </a:rPr>
                        <a:t>Link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5896480"/>
                  </a:ext>
                </a:extLst>
              </a:tr>
              <a:tr h="388620">
                <a:tc>
                  <a:txBody>
                    <a:bodyPr/>
                    <a:lstStyle/>
                    <a:p>
                      <a:r>
                        <a:rPr lang="en-GB" sz="1600" dirty="0">
                          <a:solidFill>
                            <a:sysClr val="windowText" lastClr="000000"/>
                          </a:solidFill>
                          <a:latin typeface="Arial" panose="020B0604020202020204" pitchFamily="34" charset="0"/>
                          <a:cs typeface="Arial" panose="020B0604020202020204" pitchFamily="34" charset="0"/>
                        </a:rPr>
                        <a:t>Question papers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i="1" dirty="0">
                          <a:solidFill>
                            <a:srgbClr val="FF0000"/>
                          </a:solidFill>
                          <a:latin typeface="Arial" panose="020B0604020202020204" pitchFamily="34" charset="0"/>
                          <a:cs typeface="Arial" panose="020B0604020202020204" pitchFamily="34" charset="0"/>
                          <a:hlinkClick r:id="rId2"/>
                        </a:rPr>
                        <a:t>Link to Question Papers</a:t>
                      </a:r>
                      <a:endParaRPr lang="en-GB" sz="1600" i="1" dirty="0">
                        <a:solidFill>
                          <a:srgbClr val="FF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78887979"/>
                  </a:ext>
                </a:extLst>
              </a:tr>
              <a:tr h="388620">
                <a:tc>
                  <a:txBody>
                    <a:bodyPr/>
                    <a:lstStyle/>
                    <a:p>
                      <a:r>
                        <a:rPr lang="en-GB" sz="1600" dirty="0">
                          <a:solidFill>
                            <a:sysClr val="windowText" lastClr="000000"/>
                          </a:solidFill>
                          <a:latin typeface="Arial" panose="020B0604020202020204" pitchFamily="34" charset="0"/>
                          <a:cs typeface="Arial" panose="020B0604020202020204" pitchFamily="34" charset="0"/>
                        </a:rPr>
                        <a:t>Mark schemes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i="1" dirty="0">
                          <a:solidFill>
                            <a:srgbClr val="FF0000"/>
                          </a:solidFill>
                          <a:latin typeface="Arial" panose="020B0604020202020204" pitchFamily="34" charset="0"/>
                          <a:cs typeface="Arial" panose="020B0604020202020204" pitchFamily="34" charset="0"/>
                          <a:hlinkClick r:id="rId3"/>
                        </a:rPr>
                        <a:t>Link to Mark Schemes</a:t>
                      </a:r>
                      <a:endParaRPr lang="en-GB" sz="1600" i="1" dirty="0">
                        <a:solidFill>
                          <a:srgbClr val="FF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2106662"/>
                  </a:ext>
                </a:extLst>
              </a:tr>
              <a:tr h="388620">
                <a:tc>
                  <a:txBody>
                    <a:bodyPr/>
                    <a:lstStyle/>
                    <a:p>
                      <a:r>
                        <a:rPr lang="en-GB" sz="1600" dirty="0">
                          <a:solidFill>
                            <a:sysClr val="windowText" lastClr="000000"/>
                          </a:solidFill>
                          <a:latin typeface="Arial" panose="020B0604020202020204" pitchFamily="34" charset="0"/>
                          <a:cs typeface="Arial" panose="020B0604020202020204" pitchFamily="34" charset="0"/>
                        </a:rPr>
                        <a:t>Examiner Reports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i="1" dirty="0">
                          <a:solidFill>
                            <a:srgbClr val="FF0000"/>
                          </a:solidFill>
                          <a:latin typeface="Arial" panose="020B0604020202020204" pitchFamily="34" charset="0"/>
                          <a:cs typeface="Arial" panose="020B0604020202020204" pitchFamily="34" charset="0"/>
                          <a:hlinkClick r:id="rId4"/>
                        </a:rPr>
                        <a:t>Link to Examiner Reports</a:t>
                      </a:r>
                      <a:endParaRPr lang="en-GB" sz="1600" i="1" dirty="0">
                        <a:solidFill>
                          <a:srgbClr val="FF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76712039"/>
                  </a:ext>
                </a:extLst>
              </a:tr>
              <a:tr h="388620">
                <a:tc>
                  <a:txBody>
                    <a:bodyPr/>
                    <a:lstStyle/>
                    <a:p>
                      <a:r>
                        <a:rPr lang="en-GB" sz="1600" dirty="0">
                          <a:solidFill>
                            <a:sysClr val="windowText" lastClr="000000"/>
                          </a:solidFill>
                          <a:latin typeface="Arial" panose="020B0604020202020204" pitchFamily="34" charset="0"/>
                          <a:cs typeface="Arial" panose="020B0604020202020204" pitchFamily="34" charset="0"/>
                        </a:rPr>
                        <a:t>Grade boundaries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i="1" dirty="0">
                          <a:solidFill>
                            <a:srgbClr val="FF0000"/>
                          </a:solidFill>
                          <a:latin typeface="Arial" panose="020B0604020202020204" pitchFamily="34" charset="0"/>
                          <a:cs typeface="Arial" panose="020B0604020202020204" pitchFamily="34" charset="0"/>
                          <a:hlinkClick r:id="rId5"/>
                        </a:rPr>
                        <a:t>Link to Grade Boundaries</a:t>
                      </a:r>
                      <a:endParaRPr lang="en-GB" sz="1600" i="1" dirty="0">
                        <a:solidFill>
                          <a:srgbClr val="FF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5354820"/>
                  </a:ext>
                </a:extLst>
              </a:tr>
              <a:tr h="388620">
                <a:tc>
                  <a:txBody>
                    <a:bodyPr/>
                    <a:lstStyle/>
                    <a:p>
                      <a:r>
                        <a:rPr lang="en-GB" sz="1600" dirty="0">
                          <a:solidFill>
                            <a:sysClr val="windowText" lastClr="000000"/>
                          </a:solidFill>
                          <a:latin typeface="Arial" panose="020B0604020202020204" pitchFamily="34" charset="0"/>
                          <a:cs typeface="Arial" panose="020B0604020202020204" pitchFamily="34" charset="0"/>
                        </a:rPr>
                        <a:t>Performance data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i="1" dirty="0">
                          <a:solidFill>
                            <a:srgbClr val="FF0000"/>
                          </a:solidFill>
                          <a:latin typeface="Arial" panose="020B0604020202020204" pitchFamily="34" charset="0"/>
                          <a:cs typeface="Arial" panose="020B0604020202020204" pitchFamily="34" charset="0"/>
                          <a:hlinkClick r:id="rId5"/>
                        </a:rPr>
                        <a:t>Link to Performance Data</a:t>
                      </a:r>
                      <a:endParaRPr lang="en-GB" sz="1600" i="1" dirty="0">
                        <a:solidFill>
                          <a:srgbClr val="FF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1519413"/>
                  </a:ext>
                </a:extLst>
              </a:tr>
            </a:tbl>
          </a:graphicData>
        </a:graphic>
      </p:graphicFrame>
      <p:sp>
        <p:nvSpPr>
          <p:cNvPr id="7" name="Rectangle: Rounded Corners 6">
            <a:hlinkClick r:id="rId6" action="ppaction://hlinksldjump"/>
            <a:extLst>
              <a:ext uri="{FF2B5EF4-FFF2-40B4-BE49-F238E27FC236}">
                <a16:creationId xmlns:a16="http://schemas.microsoft.com/office/drawing/2014/main" id="{40E3F99C-5990-3A1C-D0FE-8BFB722C600D}"/>
              </a:ext>
            </a:extLst>
          </p:cNvPr>
          <p:cNvSpPr/>
          <p:nvPr/>
        </p:nvSpPr>
        <p:spPr>
          <a:xfrm>
            <a:off x="11434194" y="71307"/>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sp>
        <p:nvSpPr>
          <p:cNvPr id="3" name="TextBox 2">
            <a:extLst>
              <a:ext uri="{FF2B5EF4-FFF2-40B4-BE49-F238E27FC236}">
                <a16:creationId xmlns:a16="http://schemas.microsoft.com/office/drawing/2014/main" id="{05A07B17-88D5-4300-A660-87CF9DA05DAF}"/>
              </a:ext>
            </a:extLst>
          </p:cNvPr>
          <p:cNvSpPr txBox="1"/>
          <p:nvPr/>
        </p:nvSpPr>
        <p:spPr>
          <a:xfrm>
            <a:off x="815653" y="4536059"/>
            <a:ext cx="9138838" cy="584775"/>
          </a:xfrm>
          <a:prstGeom prst="rect">
            <a:avLst/>
          </a:prstGeom>
          <a:noFill/>
        </p:spPr>
        <p:txBody>
          <a:bodyPr wrap="square" rtlCol="0">
            <a:spAutoFit/>
          </a:bodyPr>
          <a:lstStyle/>
          <a:p>
            <a:r>
              <a:rPr lang="en-GB" sz="1600" dirty="0">
                <a:solidFill>
                  <a:sysClr val="windowText" lastClr="000000"/>
                </a:solidFill>
                <a:latin typeface="Arial" panose="020B0604020202020204" pitchFamily="34" charset="0"/>
                <a:cs typeface="Arial" panose="020B0604020202020204" pitchFamily="34" charset="0"/>
              </a:rPr>
              <a:t>The Grade boundaries and Performance data documents are available on the Maths Emporium. Create your free account or log in to the Maths Emporium </a:t>
            </a:r>
            <a:r>
              <a:rPr lang="en-GB" sz="1600" dirty="0">
                <a:solidFill>
                  <a:sysClr val="windowText" lastClr="000000"/>
                </a:solidFill>
                <a:latin typeface="Arial" panose="020B0604020202020204" pitchFamily="34" charset="0"/>
                <a:cs typeface="Arial" panose="020B0604020202020204" pitchFamily="34" charset="0"/>
                <a:hlinkClick r:id="rId7">
                  <a:extLst>
                    <a:ext uri="{A12FA001-AC4F-418D-AE19-62706E023703}">
                      <ahyp:hlinkClr xmlns:ahyp="http://schemas.microsoft.com/office/drawing/2018/hyperlinkcolor" val="tx"/>
                    </a:ext>
                  </a:extLst>
                </a:hlinkClick>
              </a:rPr>
              <a:t>here</a:t>
            </a:r>
            <a:r>
              <a:rPr lang="en-GB" sz="1600" dirty="0">
                <a:solidFill>
                  <a:sysClr val="windowText" lastClr="000000"/>
                </a:solidFill>
                <a:latin typeface="Arial" panose="020B0604020202020204" pitchFamily="34" charset="0"/>
                <a:cs typeface="Arial" panose="020B0604020202020204" pitchFamily="34" charset="0"/>
              </a:rPr>
              <a:t> to access these. </a:t>
            </a:r>
          </a:p>
        </p:txBody>
      </p:sp>
    </p:spTree>
    <p:extLst>
      <p:ext uri="{BB962C8B-B14F-4D97-AF65-F5344CB8AC3E}">
        <p14:creationId xmlns:p14="http://schemas.microsoft.com/office/powerpoint/2010/main" val="34168240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CA735CD5-F3AC-0C40-AB2B-B14F203F2A11}"/>
              </a:ext>
            </a:extLst>
          </p:cNvPr>
          <p:cNvSpPr>
            <a:spLocks noGrp="1"/>
          </p:cNvSpPr>
          <p:nvPr>
            <p:ph type="title"/>
          </p:nvPr>
        </p:nvSpPr>
        <p:spPr/>
        <p:txBody>
          <a:bodyPr/>
          <a:lstStyle/>
          <a:p>
            <a:pPr marL="10795" indent="1270"/>
            <a:r>
              <a:rPr lang="en-GB" dirty="0">
                <a:latin typeface="Arial"/>
                <a:ea typeface="Open Sans"/>
                <a:cs typeface="Arial"/>
              </a:rPr>
              <a:t>Contents - 9ST0_03</a:t>
            </a:r>
            <a:endParaRPr lang="en-US" dirty="0"/>
          </a:p>
        </p:txBody>
      </p:sp>
      <p:graphicFrame>
        <p:nvGraphicFramePr>
          <p:cNvPr id="2" name="Table 4">
            <a:extLst>
              <a:ext uri="{FF2B5EF4-FFF2-40B4-BE49-F238E27FC236}">
                <a16:creationId xmlns:a16="http://schemas.microsoft.com/office/drawing/2014/main" id="{E1043316-5D0E-45E3-68EB-71EF6879BFF3}"/>
              </a:ext>
            </a:extLst>
          </p:cNvPr>
          <p:cNvGraphicFramePr>
            <a:graphicFrameLocks/>
          </p:cNvGraphicFramePr>
          <p:nvPr>
            <p:extLst>
              <p:ext uri="{D42A27DB-BD31-4B8C-83A1-F6EECF244321}">
                <p14:modId xmlns:p14="http://schemas.microsoft.com/office/powerpoint/2010/main" val="2584443400"/>
              </p:ext>
            </p:extLst>
          </p:nvPr>
        </p:nvGraphicFramePr>
        <p:xfrm>
          <a:off x="587041" y="1648688"/>
          <a:ext cx="11345780" cy="1737360"/>
        </p:xfrm>
        <a:graphic>
          <a:graphicData uri="http://schemas.openxmlformats.org/drawingml/2006/table">
            <a:tbl>
              <a:tblPr firstRow="1" bandRow="1">
                <a:tableStyleId>{5C22544A-7EE6-4342-B048-85BDC9FD1C3A}</a:tableStyleId>
              </a:tblPr>
              <a:tblGrid>
                <a:gridCol w="1216359">
                  <a:extLst>
                    <a:ext uri="{9D8B030D-6E8A-4147-A177-3AD203B41FA5}">
                      <a16:colId xmlns:a16="http://schemas.microsoft.com/office/drawing/2014/main" val="2127517934"/>
                    </a:ext>
                  </a:extLst>
                </a:gridCol>
                <a:gridCol w="889000">
                  <a:extLst>
                    <a:ext uri="{9D8B030D-6E8A-4147-A177-3AD203B41FA5}">
                      <a16:colId xmlns:a16="http://schemas.microsoft.com/office/drawing/2014/main" val="3538349083"/>
                    </a:ext>
                  </a:extLst>
                </a:gridCol>
                <a:gridCol w="3632200">
                  <a:extLst>
                    <a:ext uri="{9D8B030D-6E8A-4147-A177-3AD203B41FA5}">
                      <a16:colId xmlns:a16="http://schemas.microsoft.com/office/drawing/2014/main" val="1699079742"/>
                    </a:ext>
                  </a:extLst>
                </a:gridCol>
                <a:gridCol w="1323975">
                  <a:extLst>
                    <a:ext uri="{9D8B030D-6E8A-4147-A177-3AD203B41FA5}">
                      <a16:colId xmlns:a16="http://schemas.microsoft.com/office/drawing/2014/main" val="1051577557"/>
                    </a:ext>
                  </a:extLst>
                </a:gridCol>
                <a:gridCol w="1381125">
                  <a:extLst>
                    <a:ext uri="{9D8B030D-6E8A-4147-A177-3AD203B41FA5}">
                      <a16:colId xmlns:a16="http://schemas.microsoft.com/office/drawing/2014/main" val="1002533025"/>
                    </a:ext>
                  </a:extLst>
                </a:gridCol>
                <a:gridCol w="1333500">
                  <a:extLst>
                    <a:ext uri="{9D8B030D-6E8A-4147-A177-3AD203B41FA5}">
                      <a16:colId xmlns:a16="http://schemas.microsoft.com/office/drawing/2014/main" val="4072090311"/>
                    </a:ext>
                  </a:extLst>
                </a:gridCol>
                <a:gridCol w="1569621">
                  <a:extLst>
                    <a:ext uri="{9D8B030D-6E8A-4147-A177-3AD203B41FA5}">
                      <a16:colId xmlns:a16="http://schemas.microsoft.com/office/drawing/2014/main" val="1790269248"/>
                    </a:ext>
                  </a:extLst>
                </a:gridCol>
              </a:tblGrid>
              <a:tr h="320534">
                <a:tc>
                  <a:txBody>
                    <a:bodyPr/>
                    <a:lstStyle/>
                    <a:p>
                      <a:r>
                        <a:rPr lang="en-GB" sz="1600" dirty="0">
                          <a:solidFill>
                            <a:sysClr val="windowText" lastClr="000000"/>
                          </a:solidFill>
                          <a:latin typeface="Arial" panose="020B0604020202020204" pitchFamily="34" charset="0"/>
                          <a:cs typeface="Arial" panose="020B0604020202020204" pitchFamily="34" charset="0"/>
                        </a:rPr>
                        <a:t>Question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dirty="0">
                          <a:solidFill>
                            <a:sysClr val="windowText" lastClr="000000"/>
                          </a:solidFill>
                          <a:latin typeface="Arial" panose="020B0604020202020204" pitchFamily="34" charset="0"/>
                          <a:cs typeface="Arial" panose="020B0604020202020204" pitchFamily="34" charset="0"/>
                        </a:rPr>
                        <a:t>Total marks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b="1" kern="1200" dirty="0">
                          <a:solidFill>
                            <a:sysClr val="windowText" lastClr="000000"/>
                          </a:solidFill>
                          <a:latin typeface="Arial" panose="020B0604020202020204" pitchFamily="34" charset="0"/>
                          <a:ea typeface="+mn-ea"/>
                          <a:cs typeface="Arial" panose="020B0604020202020204" pitchFamily="34" charset="0"/>
                        </a:rPr>
                        <a:t>Topic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b="1" kern="1200" dirty="0">
                          <a:solidFill>
                            <a:sysClr val="windowText" lastClr="000000"/>
                          </a:solidFill>
                          <a:latin typeface="Arial" panose="020B0604020202020204" pitchFamily="34" charset="0"/>
                          <a:ea typeface="+mn-ea"/>
                          <a:cs typeface="Arial" panose="020B0604020202020204" pitchFamily="34" charset="0"/>
                        </a:rPr>
                        <a:t>Candidate Response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b="1" kern="1200" dirty="0">
                          <a:solidFill>
                            <a:sysClr val="windowText" lastClr="000000"/>
                          </a:solidFill>
                          <a:latin typeface="Arial" panose="020B0604020202020204" pitchFamily="34" charset="0"/>
                          <a:ea typeface="+mn-ea"/>
                          <a:cs typeface="Arial" panose="020B0604020202020204" pitchFamily="34" charset="0"/>
                        </a:rPr>
                        <a:t>Examiner Comments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b="1" kern="1200" dirty="0">
                          <a:solidFill>
                            <a:sysClr val="windowText" lastClr="000000"/>
                          </a:solidFill>
                          <a:latin typeface="Arial" panose="020B0604020202020204" pitchFamily="34" charset="0"/>
                          <a:ea typeface="+mn-ea"/>
                          <a:cs typeface="Arial" panose="020B0604020202020204" pitchFamily="34" charset="0"/>
                        </a:rPr>
                        <a:t>Key Takeaways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b="1" kern="1200" dirty="0">
                          <a:solidFill>
                            <a:sysClr val="windowText" lastClr="000000"/>
                          </a:solidFill>
                          <a:latin typeface="Arial" panose="020B0604020202020204" pitchFamily="34" charset="0"/>
                          <a:ea typeface="+mn-ea"/>
                          <a:cs typeface="Arial" panose="020B0604020202020204" pitchFamily="34" charset="0"/>
                        </a:rPr>
                        <a:t>Performance Data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1362523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solidFill>
                            <a:sysClr val="windowText" lastClr="000000"/>
                          </a:solidFill>
                          <a:latin typeface="Arial" panose="020B0604020202020204" pitchFamily="34" charset="0"/>
                          <a:cs typeface="Arial" panose="020B0604020202020204" pitchFamily="34" charset="0"/>
                          <a:hlinkClick r:id="rId2" action="ppaction://hlinksldjump"/>
                        </a:rPr>
                        <a:t>9ST0_03 Q04</a:t>
                      </a:r>
                      <a:endParaRPr lang="en-GB" sz="1600" dirty="0">
                        <a:solidFill>
                          <a:sysClr val="windowText" lastClr="000000"/>
                        </a:solidFill>
                        <a:latin typeface="Arial" panose="020B0604020202020204" pitchFamily="34" charset="0"/>
                        <a:cs typeface="Arial" panose="020B0604020202020204" pitchFamily="34" charset="0"/>
                        <a:hlinkClick r:id="" action="ppaction://noaction"/>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dirty="0">
                          <a:solidFill>
                            <a:sysClr val="windowText" lastClr="000000"/>
                          </a:solidFill>
                          <a:latin typeface="Arial" panose="020B0604020202020204" pitchFamily="34" charset="0"/>
                          <a:cs typeface="Arial" panose="020B0604020202020204" pitchFamily="34" charset="0"/>
                        </a:rPr>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dirty="0">
                          <a:solidFill>
                            <a:sysClr val="windowText" lastClr="000000"/>
                          </a:solidFill>
                          <a:latin typeface="Arial" panose="020B0604020202020204" pitchFamily="34" charset="0"/>
                          <a:cs typeface="Arial" panose="020B0604020202020204" pitchFamily="34" charset="0"/>
                        </a:rPr>
                        <a:t>Normal distribution and </a:t>
                      </a:r>
                      <a:r>
                        <a:rPr lang="en-GB" sz="1600" dirty="0"/>
                        <a:t>hypothesis tests</a:t>
                      </a:r>
                      <a:endParaRPr lang="en-GB" sz="1600" dirty="0">
                        <a:solidFill>
                          <a:sysClr val="windowText" lastClr="00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kern="1200" dirty="0">
                          <a:solidFill>
                            <a:sysClr val="windowText" lastClr="000000"/>
                          </a:solidFill>
                          <a:latin typeface="Arial" panose="020B0604020202020204" pitchFamily="34" charset="0"/>
                          <a:ea typeface="+mn-ea"/>
                          <a:cs typeface="Arial" panose="020B0604020202020204" pitchFamily="34" charset="0"/>
                          <a:hlinkClick r:id="rId3" action="ppaction://hlinksldjump"/>
                        </a:rPr>
                        <a:t>A </a:t>
                      </a:r>
                      <a:r>
                        <a:rPr lang="en-GB" sz="1600" b="0" kern="1200" dirty="0">
                          <a:solidFill>
                            <a:sysClr val="windowText" lastClr="000000"/>
                          </a:solidFill>
                          <a:latin typeface="Arial" panose="020B0604020202020204" pitchFamily="34" charset="0"/>
                          <a:ea typeface="+mn-ea"/>
                          <a:cs typeface="Arial" panose="020B0604020202020204" pitchFamily="34" charset="0"/>
                        </a:rPr>
                        <a:t>   </a:t>
                      </a:r>
                      <a:r>
                        <a:rPr lang="en-GB" sz="1600" b="0" kern="1200" dirty="0">
                          <a:solidFill>
                            <a:sysClr val="windowText" lastClr="000000"/>
                          </a:solidFill>
                          <a:latin typeface="Arial" panose="020B0604020202020204" pitchFamily="34" charset="0"/>
                          <a:ea typeface="+mn-ea"/>
                          <a:cs typeface="Arial" panose="020B0604020202020204" pitchFamily="34" charset="0"/>
                          <a:hlinkClick r:id="rId4" action="ppaction://hlinksldjump"/>
                        </a:rPr>
                        <a:t>B </a:t>
                      </a:r>
                      <a:r>
                        <a:rPr lang="en-GB" sz="1600" b="0" kern="1200" dirty="0">
                          <a:solidFill>
                            <a:sysClr val="windowText" lastClr="000000"/>
                          </a:solidFill>
                          <a:latin typeface="Arial" panose="020B0604020202020204" pitchFamily="34" charset="0"/>
                          <a:ea typeface="+mn-ea"/>
                          <a:cs typeface="Arial" panose="020B0604020202020204" pitchFamily="34" charset="0"/>
                        </a:rPr>
                        <a:t>   </a:t>
                      </a:r>
                      <a:r>
                        <a:rPr lang="en-GB" sz="1600" b="0" kern="1200" dirty="0">
                          <a:solidFill>
                            <a:sysClr val="windowText" lastClr="000000"/>
                          </a:solidFill>
                          <a:latin typeface="Arial" panose="020B0604020202020204" pitchFamily="34" charset="0"/>
                          <a:ea typeface="+mn-ea"/>
                          <a:cs typeface="Arial" panose="020B0604020202020204" pitchFamily="34" charset="0"/>
                          <a:hlinkClick r:id="rId5" action="ppaction://hlinksldjump"/>
                        </a:rPr>
                        <a:t>C</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b="0" kern="1200" dirty="0">
                          <a:solidFill>
                            <a:sysClr val="windowText" lastClr="000000"/>
                          </a:solidFill>
                          <a:latin typeface="Arial" panose="020B0604020202020204" pitchFamily="34" charset="0"/>
                          <a:ea typeface="+mn-ea"/>
                          <a:cs typeface="Arial" panose="020B0604020202020204" pitchFamily="34" charset="0"/>
                          <a:sym typeface="Wingdings" panose="05000000000000000000" pitchFamily="2" charset="2"/>
                          <a:hlinkClick r:id="rId6" action="ppaction://hlinksldjump"/>
                        </a:rPr>
                        <a:t></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kern="1200" dirty="0">
                          <a:solidFill>
                            <a:sysClr val="windowText" lastClr="000000"/>
                          </a:solidFill>
                          <a:latin typeface="Arial" panose="020B0604020202020204" pitchFamily="34" charset="0"/>
                          <a:ea typeface="Segoe UI Symbol" panose="020B0502040204020203" pitchFamily="34" charset="0"/>
                          <a:cs typeface="Arial" panose="020B0604020202020204" pitchFamily="34" charset="0"/>
                          <a:hlinkClick r:id="rId7" action="ppaction://hlinksldjump"/>
                        </a:rPr>
                        <a:t></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45910119"/>
                  </a:ext>
                </a:extLst>
              </a:tr>
              <a:tr h="225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solidFill>
                            <a:sysClr val="windowText" lastClr="000000"/>
                          </a:solidFill>
                          <a:latin typeface="Arial" panose="020B0604020202020204" pitchFamily="34" charset="0"/>
                          <a:cs typeface="Arial" panose="020B0604020202020204" pitchFamily="34" charset="0"/>
                          <a:hlinkClick r:id="rId8" action="ppaction://hlinksldjump"/>
                        </a:rPr>
                        <a:t>9ST0_03 Q06</a:t>
                      </a:r>
                      <a:endParaRPr lang="en-GB" sz="1600" dirty="0">
                        <a:solidFill>
                          <a:sysClr val="windowText" lastClr="000000"/>
                        </a:solidFill>
                        <a:latin typeface="Arial" panose="020B0604020202020204" pitchFamily="34" charset="0"/>
                        <a:cs typeface="Arial" panose="020B0604020202020204" pitchFamily="34" charset="0"/>
                        <a:hlinkClick r:id="" action="ppaction://noaction"/>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dirty="0">
                          <a:solidFill>
                            <a:sysClr val="windowText" lastClr="000000"/>
                          </a:solidFill>
                          <a:latin typeface="Arial" panose="020B0604020202020204" pitchFamily="34" charset="0"/>
                          <a:cs typeface="Arial" panose="020B0604020202020204" pitchFamily="34" charset="0"/>
                        </a:rPr>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dirty="0">
                          <a:solidFill>
                            <a:sysClr val="windowText" lastClr="000000"/>
                          </a:solidFill>
                          <a:latin typeface="Arial" panose="020B0604020202020204" pitchFamily="34" charset="0"/>
                          <a:cs typeface="Arial" panose="020B0604020202020204" pitchFamily="34" charset="0"/>
                        </a:rPr>
                        <a:t>Sampling, probabilities and </a:t>
                      </a:r>
                      <a:r>
                        <a:rPr lang="en-GB" sz="1600" dirty="0"/>
                        <a:t>statistical hypothesis test </a:t>
                      </a:r>
                      <a:endParaRPr lang="en-GB" sz="1600" dirty="0">
                        <a:solidFill>
                          <a:sysClr val="windowText" lastClr="00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kern="1200" dirty="0">
                          <a:solidFill>
                            <a:sysClr val="windowText" lastClr="000000"/>
                          </a:solidFill>
                          <a:latin typeface="Arial" panose="020B0604020202020204" pitchFamily="34" charset="0"/>
                          <a:ea typeface="+mn-ea"/>
                          <a:cs typeface="Arial" panose="020B0604020202020204" pitchFamily="34" charset="0"/>
                          <a:hlinkClick r:id="rId9" action="ppaction://hlinksldjump"/>
                        </a:rPr>
                        <a:t>A </a:t>
                      </a:r>
                      <a:r>
                        <a:rPr lang="en-GB" sz="1600" b="0" kern="1200" dirty="0">
                          <a:solidFill>
                            <a:sysClr val="windowText" lastClr="000000"/>
                          </a:solidFill>
                          <a:latin typeface="Arial" panose="020B0604020202020204" pitchFamily="34" charset="0"/>
                          <a:ea typeface="+mn-ea"/>
                          <a:cs typeface="Arial" panose="020B0604020202020204" pitchFamily="34" charset="0"/>
                        </a:rPr>
                        <a:t>   </a:t>
                      </a:r>
                      <a:r>
                        <a:rPr lang="en-GB" sz="1600" b="0" kern="1200" dirty="0">
                          <a:solidFill>
                            <a:sysClr val="windowText" lastClr="000000"/>
                          </a:solidFill>
                          <a:latin typeface="Arial" panose="020B0604020202020204" pitchFamily="34" charset="0"/>
                          <a:ea typeface="+mn-ea"/>
                          <a:cs typeface="Arial" panose="020B0604020202020204" pitchFamily="34" charset="0"/>
                          <a:hlinkClick r:id="rId10" action="ppaction://hlinksldjump"/>
                        </a:rPr>
                        <a:t>B </a:t>
                      </a:r>
                      <a:r>
                        <a:rPr lang="en-GB" sz="1600" b="0" kern="1200" dirty="0">
                          <a:solidFill>
                            <a:sysClr val="windowText" lastClr="000000"/>
                          </a:solidFill>
                          <a:latin typeface="Arial" panose="020B0604020202020204" pitchFamily="34" charset="0"/>
                          <a:ea typeface="+mn-ea"/>
                          <a:cs typeface="Arial" panose="020B0604020202020204" pitchFamily="34" charset="0"/>
                        </a:rPr>
                        <a:t>   </a:t>
                      </a:r>
                      <a:r>
                        <a:rPr lang="en-GB" sz="1600" b="0" kern="1200" dirty="0">
                          <a:solidFill>
                            <a:sysClr val="windowText" lastClr="000000"/>
                          </a:solidFill>
                          <a:latin typeface="Arial" panose="020B0604020202020204" pitchFamily="34" charset="0"/>
                          <a:ea typeface="+mn-ea"/>
                          <a:cs typeface="Arial" panose="020B0604020202020204" pitchFamily="34" charset="0"/>
                          <a:hlinkClick r:id="rId11" action="ppaction://hlinksldjump"/>
                        </a:rPr>
                        <a:t>C</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kern="1200" dirty="0">
                          <a:solidFill>
                            <a:sysClr val="windowText" lastClr="000000"/>
                          </a:solidFill>
                          <a:latin typeface="Arial" panose="020B0604020202020204" pitchFamily="34" charset="0"/>
                          <a:ea typeface="+mn-ea"/>
                          <a:cs typeface="Arial" panose="020B0604020202020204" pitchFamily="34" charset="0"/>
                          <a:sym typeface="Wingdings" panose="05000000000000000000" pitchFamily="2" charset="2"/>
                          <a:hlinkClick r:id="rId12" action="ppaction://hlinksldjump"/>
                        </a:rPr>
                        <a:t></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kern="1200" dirty="0">
                          <a:solidFill>
                            <a:sysClr val="windowText" lastClr="000000"/>
                          </a:solidFill>
                          <a:latin typeface="Arial" panose="020B0604020202020204" pitchFamily="34" charset="0"/>
                          <a:ea typeface="Segoe UI Symbol" panose="020B0502040204020203" pitchFamily="34" charset="0"/>
                          <a:cs typeface="Arial" panose="020B0604020202020204" pitchFamily="34" charset="0"/>
                          <a:hlinkClick r:id="rId13" action="ppaction://hlinksldjump"/>
                        </a:rPr>
                        <a:t></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600" dirty="0">
                        <a:solidFill>
                          <a:sysClr val="windowText" lastClr="00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55670240"/>
                  </a:ext>
                </a:extLst>
              </a:tr>
            </a:tbl>
          </a:graphicData>
        </a:graphic>
      </p:graphicFrame>
      <p:sp>
        <p:nvSpPr>
          <p:cNvPr id="3" name="Rectangle: Rounded Corners 2">
            <a:hlinkClick r:id="rId14" action="ppaction://hlinksldjump"/>
            <a:extLst>
              <a:ext uri="{FF2B5EF4-FFF2-40B4-BE49-F238E27FC236}">
                <a16:creationId xmlns:a16="http://schemas.microsoft.com/office/drawing/2014/main" id="{18CCF279-B581-E1C6-D824-0C52AAB26236}"/>
              </a:ext>
            </a:extLst>
          </p:cNvPr>
          <p:cNvSpPr/>
          <p:nvPr/>
        </p:nvSpPr>
        <p:spPr>
          <a:xfrm>
            <a:off x="11434194" y="71307"/>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FFFFFF"/>
                </a:solidFill>
                <a:effectLst/>
                <a:uLnTx/>
                <a:uFillTx/>
                <a:latin typeface="Segoe UI Symbol" panose="020B0502040204020203" pitchFamily="34" charset="0"/>
                <a:ea typeface="Segoe UI Symbol" panose="020B0502040204020203" pitchFamily="34" charset="0"/>
                <a:cs typeface="+mn-cs"/>
              </a:rPr>
              <a:t></a:t>
            </a: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6" name="Picture 5" descr="P92C1T6#yIS1">
            <a:hlinkClick r:id="rId15" action="ppaction://hlinksldjump"/>
            <a:extLst>
              <a:ext uri="{FF2B5EF4-FFF2-40B4-BE49-F238E27FC236}">
                <a16:creationId xmlns:a16="http://schemas.microsoft.com/office/drawing/2014/main" id="{68DADE9D-E777-E2E6-307B-BEC2BB5DD7EF}"/>
              </a:ext>
            </a:extLst>
          </p:cNvPr>
          <p:cNvPicPr>
            <a:picLocks noChangeAspect="1"/>
          </p:cNvPicPr>
          <p:nvPr/>
        </p:nvPicPr>
        <p:blipFill>
          <a:blip r:embed="rId16" cstate="email">
            <a:extLst>
              <a:ext uri="{28A0092B-C50C-407E-A947-70E740481C1C}">
                <a14:useLocalDpi xmlns:a14="http://schemas.microsoft.com/office/drawing/2010/main" val="0"/>
              </a:ext>
            </a:extLst>
          </a:blip>
          <a:srcRect/>
          <a:stretch>
            <a:fillRect/>
          </a:stretch>
        </p:blipFill>
        <p:spPr bwMode="auto">
          <a:xfrm>
            <a:off x="10483532" y="2301733"/>
            <a:ext cx="292735" cy="249555"/>
          </a:xfrm>
          <a:prstGeom prst="rect">
            <a:avLst/>
          </a:prstGeom>
          <a:noFill/>
          <a:ln>
            <a:noFill/>
          </a:ln>
        </p:spPr>
      </p:pic>
      <p:pic>
        <p:nvPicPr>
          <p:cNvPr id="7" name="Picture 6" descr="P92C1T6#yIS1">
            <a:hlinkClick r:id="rId17" action="ppaction://hlinksldjump"/>
            <a:extLst>
              <a:ext uri="{FF2B5EF4-FFF2-40B4-BE49-F238E27FC236}">
                <a16:creationId xmlns:a16="http://schemas.microsoft.com/office/drawing/2014/main" id="{164E21E6-9087-543F-C653-0C0479A8881A}"/>
              </a:ext>
            </a:extLst>
          </p:cNvPr>
          <p:cNvPicPr>
            <a:picLocks noChangeAspect="1"/>
          </p:cNvPicPr>
          <p:nvPr/>
        </p:nvPicPr>
        <p:blipFill>
          <a:blip r:embed="rId16" cstate="email">
            <a:extLst>
              <a:ext uri="{28A0092B-C50C-407E-A947-70E740481C1C}">
                <a14:useLocalDpi xmlns:a14="http://schemas.microsoft.com/office/drawing/2010/main" val="0"/>
              </a:ext>
            </a:extLst>
          </a:blip>
          <a:srcRect/>
          <a:stretch>
            <a:fillRect/>
          </a:stretch>
        </p:blipFill>
        <p:spPr bwMode="auto">
          <a:xfrm>
            <a:off x="10483532" y="2891807"/>
            <a:ext cx="292735" cy="249555"/>
          </a:xfrm>
          <a:prstGeom prst="rect">
            <a:avLst/>
          </a:prstGeom>
          <a:noFill/>
          <a:ln>
            <a:noFill/>
          </a:ln>
        </p:spPr>
      </p:pic>
    </p:spTree>
    <p:extLst>
      <p:ext uri="{BB962C8B-B14F-4D97-AF65-F5344CB8AC3E}">
        <p14:creationId xmlns:p14="http://schemas.microsoft.com/office/powerpoint/2010/main" val="8843045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1CC24E-DE39-8B71-F143-21248DC9F7F4}"/>
              </a:ext>
            </a:extLst>
          </p:cNvPr>
          <p:cNvSpPr>
            <a:spLocks noGrp="1"/>
          </p:cNvSpPr>
          <p:nvPr>
            <p:ph type="title"/>
          </p:nvPr>
        </p:nvSpPr>
        <p:spPr/>
        <p:txBody>
          <a:bodyPr/>
          <a:lstStyle/>
          <a:p>
            <a:r>
              <a:rPr lang="en-US" dirty="0"/>
              <a:t>9ST0-03</a:t>
            </a:r>
            <a:br>
              <a:rPr lang="en-US" dirty="0"/>
            </a:br>
            <a:r>
              <a:rPr lang="en-US" dirty="0"/>
              <a:t>Question 4</a:t>
            </a:r>
          </a:p>
        </p:txBody>
      </p:sp>
    </p:spTree>
    <p:extLst>
      <p:ext uri="{BB962C8B-B14F-4D97-AF65-F5344CB8AC3E}">
        <p14:creationId xmlns:p14="http://schemas.microsoft.com/office/powerpoint/2010/main" val="35210248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6F4E40-1C78-1320-031F-C9140EF19DCC}"/>
              </a:ext>
            </a:extLst>
          </p:cNvPr>
          <p:cNvSpPr>
            <a:spLocks noGrp="1"/>
          </p:cNvSpPr>
          <p:nvPr>
            <p:ph type="title"/>
          </p:nvPr>
        </p:nvSpPr>
        <p:spPr/>
        <p:txBody>
          <a:bodyPr/>
          <a:lstStyle/>
          <a:p>
            <a:r>
              <a:rPr lang="en-US" dirty="0"/>
              <a:t>Question 4</a:t>
            </a:r>
          </a:p>
        </p:txBody>
      </p:sp>
      <p:sp>
        <p:nvSpPr>
          <p:cNvPr id="4" name="Rectangle: Rounded Corners 3">
            <a:hlinkClick r:id="rId2" action="ppaction://hlinksldjump"/>
            <a:extLst>
              <a:ext uri="{FF2B5EF4-FFF2-40B4-BE49-F238E27FC236}">
                <a16:creationId xmlns:a16="http://schemas.microsoft.com/office/drawing/2014/main" id="{F33D4BFE-94A3-4295-B150-FF702A2BDDF8}"/>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pic>
        <p:nvPicPr>
          <p:cNvPr id="18" name="Picture 17" descr="A close-up of a paper&#10;&#10;Description automatically generated">
            <a:extLst>
              <a:ext uri="{FF2B5EF4-FFF2-40B4-BE49-F238E27FC236}">
                <a16:creationId xmlns:a16="http://schemas.microsoft.com/office/drawing/2014/main" id="{EEDF7BD2-93A5-C40D-2AA1-2AB23534FC90}"/>
              </a:ext>
            </a:extLst>
          </p:cNvPr>
          <p:cNvPicPr>
            <a:picLocks noChangeAspect="1"/>
          </p:cNvPicPr>
          <p:nvPr/>
        </p:nvPicPr>
        <p:blipFill>
          <a:blip r:embed="rId3"/>
          <a:srcRect b="4534"/>
          <a:stretch/>
        </p:blipFill>
        <p:spPr>
          <a:xfrm>
            <a:off x="319507" y="1953386"/>
            <a:ext cx="3621842" cy="3115919"/>
          </a:xfrm>
          <a:prstGeom prst="rect">
            <a:avLst/>
          </a:prstGeom>
          <a:ln w="25400">
            <a:solidFill>
              <a:schemeClr val="tx2"/>
            </a:solidFill>
          </a:ln>
        </p:spPr>
      </p:pic>
      <p:pic>
        <p:nvPicPr>
          <p:cNvPr id="20" name="Picture 19" descr="A white paper with black text&#10;&#10;Description automatically generated">
            <a:extLst>
              <a:ext uri="{FF2B5EF4-FFF2-40B4-BE49-F238E27FC236}">
                <a16:creationId xmlns:a16="http://schemas.microsoft.com/office/drawing/2014/main" id="{CCD4D013-FAD7-E839-314B-68A7B4D35EAD}"/>
              </a:ext>
            </a:extLst>
          </p:cNvPr>
          <p:cNvPicPr>
            <a:picLocks noChangeAspect="1"/>
          </p:cNvPicPr>
          <p:nvPr/>
        </p:nvPicPr>
        <p:blipFill>
          <a:blip r:embed="rId4"/>
          <a:stretch>
            <a:fillRect/>
          </a:stretch>
        </p:blipFill>
        <p:spPr>
          <a:xfrm>
            <a:off x="4285079" y="2149643"/>
            <a:ext cx="3784100" cy="2630904"/>
          </a:xfrm>
          <a:prstGeom prst="rect">
            <a:avLst/>
          </a:prstGeom>
          <a:ln w="25400">
            <a:solidFill>
              <a:schemeClr val="tx2"/>
            </a:solidFill>
          </a:ln>
        </p:spPr>
      </p:pic>
      <p:pic>
        <p:nvPicPr>
          <p:cNvPr id="22" name="Picture 21" descr="A graph of a graph&#10;&#10;Description automatically generated with medium confidence">
            <a:extLst>
              <a:ext uri="{FF2B5EF4-FFF2-40B4-BE49-F238E27FC236}">
                <a16:creationId xmlns:a16="http://schemas.microsoft.com/office/drawing/2014/main" id="{754ACD1D-5359-746C-0780-AF54D9BFFAAE}"/>
              </a:ext>
            </a:extLst>
          </p:cNvPr>
          <p:cNvPicPr>
            <a:picLocks noChangeAspect="1"/>
          </p:cNvPicPr>
          <p:nvPr/>
        </p:nvPicPr>
        <p:blipFill>
          <a:blip r:embed="rId5"/>
          <a:stretch>
            <a:fillRect/>
          </a:stretch>
        </p:blipFill>
        <p:spPr>
          <a:xfrm>
            <a:off x="8250653" y="2149643"/>
            <a:ext cx="3621840" cy="2919662"/>
          </a:xfrm>
          <a:prstGeom prst="rect">
            <a:avLst/>
          </a:prstGeom>
          <a:ln w="25400">
            <a:solidFill>
              <a:schemeClr val="tx2"/>
            </a:solidFill>
          </a:ln>
        </p:spPr>
      </p:pic>
    </p:spTree>
    <p:extLst>
      <p:ext uri="{BB962C8B-B14F-4D97-AF65-F5344CB8AC3E}">
        <p14:creationId xmlns:p14="http://schemas.microsoft.com/office/powerpoint/2010/main" val="9474693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6F4E40-1C78-1320-031F-C9140EF19DCC}"/>
              </a:ext>
            </a:extLst>
          </p:cNvPr>
          <p:cNvSpPr>
            <a:spLocks noGrp="1"/>
          </p:cNvSpPr>
          <p:nvPr>
            <p:ph type="title"/>
          </p:nvPr>
        </p:nvSpPr>
        <p:spPr/>
        <p:txBody>
          <a:bodyPr/>
          <a:lstStyle/>
          <a:p>
            <a:r>
              <a:rPr lang="en-US" dirty="0"/>
              <a:t>Question 4 - Student Responses</a:t>
            </a:r>
          </a:p>
        </p:txBody>
      </p:sp>
      <p:sp>
        <p:nvSpPr>
          <p:cNvPr id="3" name="Rectangle: Rounded Corners 3">
            <a:hlinkClick r:id="rId3" action="ppaction://hlinksldjump"/>
            <a:extLst>
              <a:ext uri="{FF2B5EF4-FFF2-40B4-BE49-F238E27FC236}">
                <a16:creationId xmlns:a16="http://schemas.microsoft.com/office/drawing/2014/main" id="{75F49B8C-DC58-977E-41D4-B957EFC98DD3}"/>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graphicFrame>
        <p:nvGraphicFramePr>
          <p:cNvPr id="4" name="Table 3">
            <a:extLst>
              <a:ext uri="{FF2B5EF4-FFF2-40B4-BE49-F238E27FC236}">
                <a16:creationId xmlns:a16="http://schemas.microsoft.com/office/drawing/2014/main" id="{9C2361DA-9EED-18A6-2BDA-598E550C5518}"/>
              </a:ext>
            </a:extLst>
          </p:cNvPr>
          <p:cNvGraphicFramePr>
            <a:graphicFrameLocks noGrp="1"/>
          </p:cNvGraphicFramePr>
          <p:nvPr>
            <p:extLst>
              <p:ext uri="{D42A27DB-BD31-4B8C-83A1-F6EECF244321}">
                <p14:modId xmlns:p14="http://schemas.microsoft.com/office/powerpoint/2010/main" val="2634186169"/>
              </p:ext>
            </p:extLst>
          </p:nvPr>
        </p:nvGraphicFramePr>
        <p:xfrm>
          <a:off x="6931583" y="1145687"/>
          <a:ext cx="3561403" cy="384987"/>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4 - Response A</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5" name="Picture 4">
            <a:extLst>
              <a:ext uri="{FF2B5EF4-FFF2-40B4-BE49-F238E27FC236}">
                <a16:creationId xmlns:a16="http://schemas.microsoft.com/office/drawing/2014/main" id="{D982CFA7-13D7-C9B3-B059-F06E604EA144}"/>
              </a:ext>
            </a:extLst>
          </p:cNvPr>
          <p:cNvPicPr>
            <a:picLocks noChangeAspect="1"/>
          </p:cNvPicPr>
          <p:nvPr/>
        </p:nvPicPr>
        <p:blipFill>
          <a:blip r:embed="rId4"/>
          <a:stretch>
            <a:fillRect/>
          </a:stretch>
        </p:blipFill>
        <p:spPr>
          <a:xfrm flipV="1">
            <a:off x="6931583" y="1145687"/>
            <a:ext cx="403691" cy="423876"/>
          </a:xfrm>
          <a:prstGeom prst="rect">
            <a:avLst/>
          </a:prstGeom>
        </p:spPr>
      </p:pic>
      <p:pic>
        <p:nvPicPr>
          <p:cNvPr id="19" name="Picture 18">
            <a:extLst>
              <a:ext uri="{FF2B5EF4-FFF2-40B4-BE49-F238E27FC236}">
                <a16:creationId xmlns:a16="http://schemas.microsoft.com/office/drawing/2014/main" id="{3B247263-BCB6-21DB-30CB-66395A8A914D}"/>
              </a:ext>
            </a:extLst>
          </p:cNvPr>
          <p:cNvPicPr>
            <a:picLocks noChangeAspect="1"/>
          </p:cNvPicPr>
          <p:nvPr/>
        </p:nvPicPr>
        <p:blipFill>
          <a:blip r:embed="rId5"/>
          <a:srcRect t="58838" b="5877"/>
          <a:stretch/>
        </p:blipFill>
        <p:spPr>
          <a:xfrm>
            <a:off x="175471" y="3305345"/>
            <a:ext cx="3708104" cy="1122300"/>
          </a:xfrm>
          <a:prstGeom prst="rect">
            <a:avLst/>
          </a:prstGeom>
          <a:ln w="25400">
            <a:solidFill>
              <a:schemeClr val="tx2"/>
            </a:solidFill>
          </a:ln>
        </p:spPr>
      </p:pic>
      <p:pic>
        <p:nvPicPr>
          <p:cNvPr id="20" name="Picture 19">
            <a:extLst>
              <a:ext uri="{FF2B5EF4-FFF2-40B4-BE49-F238E27FC236}">
                <a16:creationId xmlns:a16="http://schemas.microsoft.com/office/drawing/2014/main" id="{B621469A-6E5D-55EF-332A-819F00BE4268}"/>
              </a:ext>
            </a:extLst>
          </p:cNvPr>
          <p:cNvPicPr>
            <a:picLocks noChangeAspect="1"/>
          </p:cNvPicPr>
          <p:nvPr/>
        </p:nvPicPr>
        <p:blipFill>
          <a:blip r:embed="rId6"/>
          <a:srcRect t="-1" b="30749"/>
          <a:stretch/>
        </p:blipFill>
        <p:spPr>
          <a:xfrm>
            <a:off x="175471" y="4471040"/>
            <a:ext cx="3708105" cy="2386960"/>
          </a:xfrm>
          <a:prstGeom prst="rect">
            <a:avLst/>
          </a:prstGeom>
          <a:ln w="25400">
            <a:solidFill>
              <a:schemeClr val="tx2"/>
            </a:solidFill>
          </a:ln>
        </p:spPr>
      </p:pic>
      <p:pic>
        <p:nvPicPr>
          <p:cNvPr id="21" name="Picture 20">
            <a:extLst>
              <a:ext uri="{FF2B5EF4-FFF2-40B4-BE49-F238E27FC236}">
                <a16:creationId xmlns:a16="http://schemas.microsoft.com/office/drawing/2014/main" id="{57403692-B716-B64C-EE21-B20E23C18259}"/>
              </a:ext>
            </a:extLst>
          </p:cNvPr>
          <p:cNvPicPr>
            <a:picLocks noChangeAspect="1"/>
          </p:cNvPicPr>
          <p:nvPr/>
        </p:nvPicPr>
        <p:blipFill>
          <a:blip r:embed="rId5"/>
          <a:srcRect b="54449"/>
          <a:stretch/>
        </p:blipFill>
        <p:spPr>
          <a:xfrm>
            <a:off x="175471" y="1635404"/>
            <a:ext cx="3708104" cy="1448790"/>
          </a:xfrm>
          <a:prstGeom prst="rect">
            <a:avLst/>
          </a:prstGeom>
          <a:ln w="25400">
            <a:solidFill>
              <a:schemeClr val="tx2"/>
            </a:solidFill>
          </a:ln>
        </p:spPr>
      </p:pic>
      <p:pic>
        <p:nvPicPr>
          <p:cNvPr id="22" name="Picture 21">
            <a:extLst>
              <a:ext uri="{FF2B5EF4-FFF2-40B4-BE49-F238E27FC236}">
                <a16:creationId xmlns:a16="http://schemas.microsoft.com/office/drawing/2014/main" id="{14DE3CA6-1B3B-9094-0067-6D507B77F8F2}"/>
              </a:ext>
            </a:extLst>
          </p:cNvPr>
          <p:cNvPicPr>
            <a:picLocks noChangeAspect="1"/>
          </p:cNvPicPr>
          <p:nvPr/>
        </p:nvPicPr>
        <p:blipFill rotWithShape="1">
          <a:blip r:embed="rId7"/>
          <a:srcRect b="23062"/>
          <a:stretch/>
        </p:blipFill>
        <p:spPr bwMode="auto">
          <a:xfrm>
            <a:off x="4195887" y="1832912"/>
            <a:ext cx="3800226" cy="1353185"/>
          </a:xfrm>
          <a:prstGeom prst="rect">
            <a:avLst/>
          </a:prstGeom>
          <a:ln w="25400">
            <a:solidFill>
              <a:schemeClr val="tx2"/>
            </a:solidFill>
          </a:ln>
          <a:extLst>
            <a:ext uri="{53640926-AAD7-44D8-BBD7-CCE9431645EC}">
              <a14:shadowObscured xmlns:a14="http://schemas.microsoft.com/office/drawing/2010/main"/>
            </a:ext>
          </a:extLst>
        </p:spPr>
      </p:pic>
      <p:pic>
        <p:nvPicPr>
          <p:cNvPr id="23" name="Picture 22">
            <a:extLst>
              <a:ext uri="{FF2B5EF4-FFF2-40B4-BE49-F238E27FC236}">
                <a16:creationId xmlns:a16="http://schemas.microsoft.com/office/drawing/2014/main" id="{430FF538-7824-77E8-C82C-F4AD4D2F5570}"/>
              </a:ext>
            </a:extLst>
          </p:cNvPr>
          <p:cNvPicPr>
            <a:picLocks noChangeAspect="1"/>
          </p:cNvPicPr>
          <p:nvPr/>
        </p:nvPicPr>
        <p:blipFill>
          <a:blip r:embed="rId8"/>
          <a:stretch>
            <a:fillRect/>
          </a:stretch>
        </p:blipFill>
        <p:spPr>
          <a:xfrm>
            <a:off x="4065828" y="3305345"/>
            <a:ext cx="3930285" cy="3195320"/>
          </a:xfrm>
          <a:prstGeom prst="rect">
            <a:avLst/>
          </a:prstGeom>
          <a:ln w="25400">
            <a:solidFill>
              <a:schemeClr val="tx2"/>
            </a:solidFill>
          </a:ln>
        </p:spPr>
      </p:pic>
      <p:pic>
        <p:nvPicPr>
          <p:cNvPr id="24" name="Picture 23">
            <a:extLst>
              <a:ext uri="{FF2B5EF4-FFF2-40B4-BE49-F238E27FC236}">
                <a16:creationId xmlns:a16="http://schemas.microsoft.com/office/drawing/2014/main" id="{CB5E19ED-358C-D189-A0E4-42374FB5F212}"/>
              </a:ext>
            </a:extLst>
          </p:cNvPr>
          <p:cNvPicPr>
            <a:picLocks noChangeAspect="1"/>
          </p:cNvPicPr>
          <p:nvPr/>
        </p:nvPicPr>
        <p:blipFill rotWithShape="1">
          <a:blip r:embed="rId9"/>
          <a:srcRect b="16846"/>
          <a:stretch/>
        </p:blipFill>
        <p:spPr bwMode="auto">
          <a:xfrm>
            <a:off x="8178365" y="1832912"/>
            <a:ext cx="3800226" cy="1793576"/>
          </a:xfrm>
          <a:prstGeom prst="rect">
            <a:avLst/>
          </a:prstGeom>
          <a:ln w="25400">
            <a:solidFill>
              <a:schemeClr val="tx2"/>
            </a:solidFill>
          </a:ln>
          <a:extLst>
            <a:ext uri="{53640926-AAD7-44D8-BBD7-CCE9431645EC}">
              <a14:shadowObscured xmlns:a14="http://schemas.microsoft.com/office/drawing/2010/main"/>
            </a:ext>
          </a:extLst>
        </p:spPr>
      </p:pic>
      <p:pic>
        <p:nvPicPr>
          <p:cNvPr id="25" name="Picture 24">
            <a:extLst>
              <a:ext uri="{FF2B5EF4-FFF2-40B4-BE49-F238E27FC236}">
                <a16:creationId xmlns:a16="http://schemas.microsoft.com/office/drawing/2014/main" id="{7585A0E2-8F3D-606A-CE68-A3BC2CB49191}"/>
              </a:ext>
            </a:extLst>
          </p:cNvPr>
          <p:cNvPicPr>
            <a:picLocks noChangeAspect="1"/>
          </p:cNvPicPr>
          <p:nvPr/>
        </p:nvPicPr>
        <p:blipFill rotWithShape="1">
          <a:blip r:embed="rId10"/>
          <a:srcRect b="20995"/>
          <a:stretch/>
        </p:blipFill>
        <p:spPr bwMode="auto">
          <a:xfrm>
            <a:off x="8106272" y="3785240"/>
            <a:ext cx="3872319" cy="1371600"/>
          </a:xfrm>
          <a:prstGeom prst="rect">
            <a:avLst/>
          </a:prstGeom>
          <a:ln w="25400">
            <a:solidFill>
              <a:schemeClr val="tx2"/>
            </a:solid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4278291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6F4E40-1C78-1320-031F-C9140EF19DCC}"/>
              </a:ext>
            </a:extLst>
          </p:cNvPr>
          <p:cNvSpPr>
            <a:spLocks noGrp="1"/>
          </p:cNvSpPr>
          <p:nvPr>
            <p:ph type="title"/>
          </p:nvPr>
        </p:nvSpPr>
        <p:spPr/>
        <p:txBody>
          <a:bodyPr/>
          <a:lstStyle/>
          <a:p>
            <a:r>
              <a:rPr lang="en-US" dirty="0"/>
              <a:t>Question 4 - Student Responses</a:t>
            </a:r>
          </a:p>
        </p:txBody>
      </p:sp>
      <p:sp>
        <p:nvSpPr>
          <p:cNvPr id="3" name="Rectangle: Rounded Corners 3">
            <a:hlinkClick r:id="rId3" action="ppaction://hlinksldjump"/>
            <a:extLst>
              <a:ext uri="{FF2B5EF4-FFF2-40B4-BE49-F238E27FC236}">
                <a16:creationId xmlns:a16="http://schemas.microsoft.com/office/drawing/2014/main" id="{75F49B8C-DC58-977E-41D4-B957EFC98DD3}"/>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graphicFrame>
        <p:nvGraphicFramePr>
          <p:cNvPr id="4" name="Table 3">
            <a:extLst>
              <a:ext uri="{FF2B5EF4-FFF2-40B4-BE49-F238E27FC236}">
                <a16:creationId xmlns:a16="http://schemas.microsoft.com/office/drawing/2014/main" id="{9C2361DA-9EED-18A6-2BDA-598E550C5518}"/>
              </a:ext>
            </a:extLst>
          </p:cNvPr>
          <p:cNvGraphicFramePr>
            <a:graphicFrameLocks noGrp="1"/>
          </p:cNvGraphicFramePr>
          <p:nvPr>
            <p:extLst>
              <p:ext uri="{D42A27DB-BD31-4B8C-83A1-F6EECF244321}">
                <p14:modId xmlns:p14="http://schemas.microsoft.com/office/powerpoint/2010/main" val="202006233"/>
              </p:ext>
            </p:extLst>
          </p:nvPr>
        </p:nvGraphicFramePr>
        <p:xfrm>
          <a:off x="5229700" y="1119322"/>
          <a:ext cx="3561403" cy="384987"/>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4 - Response B</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5" name="Picture 4">
            <a:extLst>
              <a:ext uri="{FF2B5EF4-FFF2-40B4-BE49-F238E27FC236}">
                <a16:creationId xmlns:a16="http://schemas.microsoft.com/office/drawing/2014/main" id="{D982CFA7-13D7-C9B3-B059-F06E604EA144}"/>
              </a:ext>
            </a:extLst>
          </p:cNvPr>
          <p:cNvPicPr>
            <a:picLocks noChangeAspect="1"/>
          </p:cNvPicPr>
          <p:nvPr/>
        </p:nvPicPr>
        <p:blipFill>
          <a:blip r:embed="rId4"/>
          <a:stretch>
            <a:fillRect/>
          </a:stretch>
        </p:blipFill>
        <p:spPr>
          <a:xfrm flipV="1">
            <a:off x="5248885" y="1118007"/>
            <a:ext cx="403691" cy="423876"/>
          </a:xfrm>
          <a:prstGeom prst="rect">
            <a:avLst/>
          </a:prstGeom>
        </p:spPr>
      </p:pic>
      <p:pic>
        <p:nvPicPr>
          <p:cNvPr id="20" name="Picture 19">
            <a:extLst>
              <a:ext uri="{FF2B5EF4-FFF2-40B4-BE49-F238E27FC236}">
                <a16:creationId xmlns:a16="http://schemas.microsoft.com/office/drawing/2014/main" id="{5FE0D2FB-E0D6-08E3-8F33-5C8D96455D3E}"/>
              </a:ext>
            </a:extLst>
          </p:cNvPr>
          <p:cNvPicPr>
            <a:picLocks noChangeAspect="1"/>
          </p:cNvPicPr>
          <p:nvPr/>
        </p:nvPicPr>
        <p:blipFill>
          <a:blip r:embed="rId5"/>
          <a:srcRect b="53159"/>
          <a:stretch/>
        </p:blipFill>
        <p:spPr>
          <a:xfrm>
            <a:off x="471003" y="1492902"/>
            <a:ext cx="4710597" cy="1699477"/>
          </a:xfrm>
          <a:prstGeom prst="rect">
            <a:avLst/>
          </a:prstGeom>
          <a:ln w="25400">
            <a:solidFill>
              <a:schemeClr val="tx2"/>
            </a:solidFill>
          </a:ln>
        </p:spPr>
      </p:pic>
      <p:pic>
        <p:nvPicPr>
          <p:cNvPr id="21" name="Picture 20">
            <a:extLst>
              <a:ext uri="{FF2B5EF4-FFF2-40B4-BE49-F238E27FC236}">
                <a16:creationId xmlns:a16="http://schemas.microsoft.com/office/drawing/2014/main" id="{1102814A-6A4E-51DE-EF83-80E2754B01CE}"/>
              </a:ext>
            </a:extLst>
          </p:cNvPr>
          <p:cNvPicPr>
            <a:picLocks noChangeAspect="1"/>
          </p:cNvPicPr>
          <p:nvPr/>
        </p:nvPicPr>
        <p:blipFill>
          <a:blip r:embed="rId5"/>
          <a:srcRect t="64979" b="-613"/>
          <a:stretch/>
        </p:blipFill>
        <p:spPr>
          <a:xfrm>
            <a:off x="471003" y="3328737"/>
            <a:ext cx="4710597" cy="1098884"/>
          </a:xfrm>
          <a:prstGeom prst="rect">
            <a:avLst/>
          </a:prstGeom>
          <a:ln w="25400">
            <a:solidFill>
              <a:schemeClr val="tx2"/>
            </a:solidFill>
          </a:ln>
        </p:spPr>
      </p:pic>
      <p:pic>
        <p:nvPicPr>
          <p:cNvPr id="22" name="Picture 21">
            <a:extLst>
              <a:ext uri="{FF2B5EF4-FFF2-40B4-BE49-F238E27FC236}">
                <a16:creationId xmlns:a16="http://schemas.microsoft.com/office/drawing/2014/main" id="{3A994C5D-4FA4-326D-DF7C-F630FCFFBB1D}"/>
              </a:ext>
            </a:extLst>
          </p:cNvPr>
          <p:cNvPicPr>
            <a:picLocks noChangeAspect="1"/>
          </p:cNvPicPr>
          <p:nvPr/>
        </p:nvPicPr>
        <p:blipFill>
          <a:blip r:embed="rId6"/>
          <a:stretch>
            <a:fillRect/>
          </a:stretch>
        </p:blipFill>
        <p:spPr>
          <a:xfrm>
            <a:off x="471002" y="4563979"/>
            <a:ext cx="4710597" cy="2157663"/>
          </a:xfrm>
          <a:prstGeom prst="rect">
            <a:avLst/>
          </a:prstGeom>
          <a:ln w="25400">
            <a:solidFill>
              <a:schemeClr val="tx2"/>
            </a:solidFill>
          </a:ln>
        </p:spPr>
      </p:pic>
      <p:pic>
        <p:nvPicPr>
          <p:cNvPr id="23" name="Picture 22">
            <a:extLst>
              <a:ext uri="{FF2B5EF4-FFF2-40B4-BE49-F238E27FC236}">
                <a16:creationId xmlns:a16="http://schemas.microsoft.com/office/drawing/2014/main" id="{41680CD4-BA36-E326-852D-440D7C1CCF06}"/>
              </a:ext>
            </a:extLst>
          </p:cNvPr>
          <p:cNvPicPr>
            <a:picLocks noChangeAspect="1"/>
          </p:cNvPicPr>
          <p:nvPr/>
        </p:nvPicPr>
        <p:blipFill>
          <a:blip r:embed="rId7"/>
          <a:stretch>
            <a:fillRect/>
          </a:stretch>
        </p:blipFill>
        <p:spPr>
          <a:xfrm>
            <a:off x="6096000" y="1648587"/>
            <a:ext cx="5186934" cy="1238992"/>
          </a:xfrm>
          <a:prstGeom prst="rect">
            <a:avLst/>
          </a:prstGeom>
          <a:ln w="25400">
            <a:solidFill>
              <a:schemeClr val="tx2"/>
            </a:solidFill>
          </a:ln>
        </p:spPr>
      </p:pic>
      <p:pic>
        <p:nvPicPr>
          <p:cNvPr id="24" name="Picture 23">
            <a:extLst>
              <a:ext uri="{FF2B5EF4-FFF2-40B4-BE49-F238E27FC236}">
                <a16:creationId xmlns:a16="http://schemas.microsoft.com/office/drawing/2014/main" id="{3828062B-88B1-3AF9-F5EC-53D0F6F8EA46}"/>
              </a:ext>
            </a:extLst>
          </p:cNvPr>
          <p:cNvPicPr>
            <a:picLocks noChangeAspect="1"/>
          </p:cNvPicPr>
          <p:nvPr/>
        </p:nvPicPr>
        <p:blipFill>
          <a:blip r:embed="rId8"/>
          <a:stretch>
            <a:fillRect/>
          </a:stretch>
        </p:blipFill>
        <p:spPr>
          <a:xfrm>
            <a:off x="6096000" y="2987065"/>
            <a:ext cx="5186934" cy="983358"/>
          </a:xfrm>
          <a:prstGeom prst="rect">
            <a:avLst/>
          </a:prstGeom>
          <a:ln w="25400">
            <a:solidFill>
              <a:schemeClr val="tx2"/>
            </a:solidFill>
          </a:ln>
        </p:spPr>
      </p:pic>
      <p:pic>
        <p:nvPicPr>
          <p:cNvPr id="25" name="Picture 24">
            <a:extLst>
              <a:ext uri="{FF2B5EF4-FFF2-40B4-BE49-F238E27FC236}">
                <a16:creationId xmlns:a16="http://schemas.microsoft.com/office/drawing/2014/main" id="{61671DDC-9C2E-21EC-339B-55700EF710D6}"/>
              </a:ext>
            </a:extLst>
          </p:cNvPr>
          <p:cNvPicPr>
            <a:picLocks noChangeAspect="1"/>
          </p:cNvPicPr>
          <p:nvPr/>
        </p:nvPicPr>
        <p:blipFill>
          <a:blip r:embed="rId9"/>
          <a:stretch>
            <a:fillRect/>
          </a:stretch>
        </p:blipFill>
        <p:spPr>
          <a:xfrm>
            <a:off x="6096000" y="4081131"/>
            <a:ext cx="5207653" cy="1695731"/>
          </a:xfrm>
          <a:prstGeom prst="rect">
            <a:avLst/>
          </a:prstGeom>
          <a:ln w="25400">
            <a:solidFill>
              <a:schemeClr val="tx2"/>
            </a:solidFill>
          </a:ln>
        </p:spPr>
      </p:pic>
      <p:pic>
        <p:nvPicPr>
          <p:cNvPr id="26" name="Picture 25">
            <a:extLst>
              <a:ext uri="{FF2B5EF4-FFF2-40B4-BE49-F238E27FC236}">
                <a16:creationId xmlns:a16="http://schemas.microsoft.com/office/drawing/2014/main" id="{EFC5E1D6-AF2E-D82D-BA9B-5AA98D505A8B}"/>
              </a:ext>
            </a:extLst>
          </p:cNvPr>
          <p:cNvPicPr>
            <a:picLocks noChangeAspect="1"/>
          </p:cNvPicPr>
          <p:nvPr/>
        </p:nvPicPr>
        <p:blipFill>
          <a:blip r:embed="rId10"/>
          <a:stretch>
            <a:fillRect/>
          </a:stretch>
        </p:blipFill>
        <p:spPr>
          <a:xfrm>
            <a:off x="6165156" y="5921140"/>
            <a:ext cx="5207653" cy="800502"/>
          </a:xfrm>
          <a:prstGeom prst="rect">
            <a:avLst/>
          </a:prstGeom>
          <a:ln w="25400">
            <a:solidFill>
              <a:schemeClr val="tx2"/>
            </a:solidFill>
          </a:ln>
        </p:spPr>
      </p:pic>
    </p:spTree>
    <p:extLst>
      <p:ext uri="{BB962C8B-B14F-4D97-AF65-F5344CB8AC3E}">
        <p14:creationId xmlns:p14="http://schemas.microsoft.com/office/powerpoint/2010/main" val="1693899022"/>
      </p:ext>
    </p:extLst>
  </p:cSld>
  <p:clrMapOvr>
    <a:masterClrMapping/>
  </p:clrMapOvr>
</p:sld>
</file>

<file path=ppt/theme/theme1.xml><?xml version="1.0" encoding="utf-8"?>
<a:theme xmlns:a="http://schemas.openxmlformats.org/drawingml/2006/main" name="Pearson Edexcel GCSE Statistic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athematics in Context (Level 3 Core Math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Pearson Edexcel A Level Further Mathematic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Pearson Edexcel A Level Mathematic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PDA_Circle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PDA_Core_Content_option_1">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PDA_Core_Content_option_2">
  <a:themeElements>
    <a:clrScheme name="Custom 5">
      <a:dk1>
        <a:srgbClr val="000000"/>
      </a:dk1>
      <a:lt1>
        <a:srgbClr val="FFFFFF"/>
      </a:lt1>
      <a:dk2>
        <a:srgbClr val="94E6E9"/>
      </a:dk2>
      <a:lt2>
        <a:srgbClr val="003057"/>
      </a:lt2>
      <a:accent1>
        <a:srgbClr val="9D007E"/>
      </a:accent1>
      <a:accent2>
        <a:srgbClr val="FFBA1C"/>
      </a:accent2>
      <a:accent3>
        <a:srgbClr val="12B2A6"/>
      </a:accent3>
      <a:accent4>
        <a:srgbClr val="FF7579"/>
      </a:accent4>
      <a:accent5>
        <a:srgbClr val="003057"/>
      </a:accent5>
      <a:accent6>
        <a:srgbClr val="94E5E9"/>
      </a:accent6>
      <a:hlink>
        <a:srgbClr val="002F57"/>
      </a:hlink>
      <a:folHlink>
        <a:srgbClr val="002F57"/>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545BF2C8BA29D4CA1CF1B28CB215945" ma:contentTypeVersion="19" ma:contentTypeDescription="Create a new document." ma:contentTypeScope="" ma:versionID="0d67a8d1b785bec0404cdbd453e48eeb">
  <xsd:schema xmlns:xsd="http://www.w3.org/2001/XMLSchema" xmlns:xs="http://www.w3.org/2001/XMLSchema" xmlns:p="http://schemas.microsoft.com/office/2006/metadata/properties" xmlns:ns2="aef15915-1ad9-4df2-a051-24e841bbfed3" xmlns:ns3="d37093ce-74a9-4ead-ba34-b65f3c860946" targetNamespace="http://schemas.microsoft.com/office/2006/metadata/properties" ma:root="true" ma:fieldsID="08c09c95634f2274e93ec9b190c7bd67" ns2:_="" ns3:_="">
    <xsd:import namespace="aef15915-1ad9-4df2-a051-24e841bbfed3"/>
    <xsd:import namespace="d37093ce-74a9-4ead-ba34-b65f3c86094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Note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ef15915-1ad9-4df2-a051-24e841bbfed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46342d94-4a90-4c9b-8c88-cb4c8647e98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Notes" ma:index="25" nillable="true" ma:displayName="Notes" ma:description="Vetter sign off form &#10;GQA sign off form &#10;GQ Product sign off form " ma:format="Dropdown" ma:internalName="Notes">
      <xsd:simpleType>
        <xsd:restriction base="dms:Text">
          <xsd:maxLength value="255"/>
        </xsd:restriction>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37093ce-74a9-4ead-ba34-b65f3c860946"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622bfb47-b343-4f7d-a980-7fefbfad0168}" ma:internalName="TaxCatchAll" ma:showField="CatchAllData" ma:web="d37093ce-74a9-4ead-ba34-b65f3c86094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d37093ce-74a9-4ead-ba34-b65f3c860946">
      <UserInfo>
        <DisplayName>Edward Stratton</DisplayName>
        <AccountId>3250</AccountId>
        <AccountType/>
      </UserInfo>
      <UserInfo>
        <DisplayName>Isobel Oakley</DisplayName>
        <AccountId>5239</AccountId>
        <AccountType/>
      </UserInfo>
      <UserInfo>
        <DisplayName>Stuart Bullock</DisplayName>
        <AccountId>417</AccountId>
        <AccountType/>
      </UserInfo>
    </SharedWithUsers>
    <MediaLengthInSeconds xmlns="aef15915-1ad9-4df2-a051-24e841bbfed3" xsi:nil="true"/>
    <TaxCatchAll xmlns="d37093ce-74a9-4ead-ba34-b65f3c860946" xsi:nil="true"/>
    <lcf76f155ced4ddcb4097134ff3c332f xmlns="aef15915-1ad9-4df2-a051-24e841bbfed3">
      <Terms xmlns="http://schemas.microsoft.com/office/infopath/2007/PartnerControls"/>
    </lcf76f155ced4ddcb4097134ff3c332f>
    <Notes xmlns="aef15915-1ad9-4df2-a051-24e841bbfed3" xsi:nil="true"/>
  </documentManagement>
</p:properties>
</file>

<file path=customXml/itemProps1.xml><?xml version="1.0" encoding="utf-8"?>
<ds:datastoreItem xmlns:ds="http://schemas.openxmlformats.org/officeDocument/2006/customXml" ds:itemID="{53D55784-C653-44C0-94EF-E23260E3F2E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ef15915-1ad9-4df2-a051-24e841bbfed3"/>
    <ds:schemaRef ds:uri="d37093ce-74a9-4ead-ba34-b65f3c86094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7C1F467-6CED-422F-9840-4A1E7063CA10}">
  <ds:schemaRefs>
    <ds:schemaRef ds:uri="http://schemas.microsoft.com/sharepoint/v3/contenttype/forms"/>
  </ds:schemaRefs>
</ds:datastoreItem>
</file>

<file path=customXml/itemProps3.xml><?xml version="1.0" encoding="utf-8"?>
<ds:datastoreItem xmlns:ds="http://schemas.openxmlformats.org/officeDocument/2006/customXml" ds:itemID="{7EBF9A96-08E5-4821-A629-2FFDF490C02E}">
  <ds:schemaRefs>
    <ds:schemaRef ds:uri="http://www.w3.org/XML/1998/namespace"/>
    <ds:schemaRef ds:uri="http://schemas.microsoft.com/office/2006/metadata/properties"/>
    <ds:schemaRef ds:uri="aef15915-1ad9-4df2-a051-24e841bbfed3"/>
    <ds:schemaRef ds:uri="http://purl.org/dc/elements/1.1/"/>
    <ds:schemaRef ds:uri="http://purl.org/dc/terms/"/>
    <ds:schemaRef ds:uri="d37093ce-74a9-4ead-ba34-b65f3c860946"/>
    <ds:schemaRef ds:uri="http://schemas.openxmlformats.org/package/2006/metadata/core-properties"/>
    <ds:schemaRef ds:uri="http://schemas.microsoft.com/office/infopath/2007/PartnerControls"/>
    <ds:schemaRef ds:uri="http://schemas.microsoft.com/office/2006/documentManagement/types"/>
    <ds:schemaRef ds:uri="http://purl.org/dc/dcmitype/"/>
  </ds:schemaRefs>
</ds:datastoreItem>
</file>

<file path=docMetadata/LabelInfo.xml><?xml version="1.0" encoding="utf-8"?>
<clbl:labelList xmlns:clbl="http://schemas.microsoft.com/office/2020/mipLabelMetadata">
  <clbl:label id="{8cc434d7-97d0-47d3-b5c5-14fe0e33e34b}" enabled="0" method="" siteId="{8cc434d7-97d0-47d3-b5c5-14fe0e33e34b}" removed="1"/>
</clbl:labelList>
</file>

<file path=docProps/app.xml><?xml version="1.0" encoding="utf-8"?>
<Properties xmlns="http://schemas.openxmlformats.org/officeDocument/2006/extended-properties" xmlns:vt="http://schemas.openxmlformats.org/officeDocument/2006/docPropsVTypes">
  <Template>Office Theme</Template>
  <TotalTime>6588</TotalTime>
  <Words>2740</Words>
  <Application>Microsoft Office PowerPoint</Application>
  <PresentationFormat>Widescreen</PresentationFormat>
  <Paragraphs>427</Paragraphs>
  <Slides>36</Slides>
  <Notes>7</Notes>
  <HiddenSlides>0</HiddenSlides>
  <MMClips>0</MMClips>
  <ScaleCrop>false</ScaleCrop>
  <HeadingPairs>
    <vt:vector size="6" baseType="variant">
      <vt:variant>
        <vt:lpstr>Fonts Used</vt:lpstr>
      </vt:variant>
      <vt:variant>
        <vt:i4>8</vt:i4>
      </vt:variant>
      <vt:variant>
        <vt:lpstr>Theme</vt:lpstr>
      </vt:variant>
      <vt:variant>
        <vt:i4>7</vt:i4>
      </vt:variant>
      <vt:variant>
        <vt:lpstr>Slide Titles</vt:lpstr>
      </vt:variant>
      <vt:variant>
        <vt:i4>36</vt:i4>
      </vt:variant>
    </vt:vector>
  </HeadingPairs>
  <TitlesOfParts>
    <vt:vector size="51" baseType="lpstr">
      <vt:lpstr>Aptos</vt:lpstr>
      <vt:lpstr>Arial</vt:lpstr>
      <vt:lpstr>Calibri</vt:lpstr>
      <vt:lpstr>Cambria Math</vt:lpstr>
      <vt:lpstr>Frutiger 55 Roman</vt:lpstr>
      <vt:lpstr>Open Sans</vt:lpstr>
      <vt:lpstr>Open Sans Bold</vt:lpstr>
      <vt:lpstr>Segoe UI Symbol</vt:lpstr>
      <vt:lpstr>Pearson Edexcel GCSE Statistics</vt:lpstr>
      <vt:lpstr>Mathematics in Context (Level 3 Core Maths)</vt:lpstr>
      <vt:lpstr>Pearson Edexcel A Level Further Mathematics</vt:lpstr>
      <vt:lpstr>Pearson Edexcel A Level Mathematics</vt:lpstr>
      <vt:lpstr>PDA_Circles</vt:lpstr>
      <vt:lpstr>PDA_Core_Content_option_1</vt:lpstr>
      <vt:lpstr>PDA_Core_Content_option_2</vt:lpstr>
      <vt:lpstr>A Level Statistics</vt:lpstr>
      <vt:lpstr>About this presentation</vt:lpstr>
      <vt:lpstr>PowerPoint Presentation</vt:lpstr>
      <vt:lpstr>Supporting documents</vt:lpstr>
      <vt:lpstr>Contents - 9ST0_03</vt:lpstr>
      <vt:lpstr>9ST0-03 Question 4</vt:lpstr>
      <vt:lpstr>Question 4</vt:lpstr>
      <vt:lpstr>Question 4 - Student Responses</vt:lpstr>
      <vt:lpstr>Question 4 - Student Responses</vt:lpstr>
      <vt:lpstr>Question 4 - Student Responses</vt:lpstr>
      <vt:lpstr>Question 4 - Student Responses</vt:lpstr>
      <vt:lpstr>Question 4 and Mark Scheme</vt:lpstr>
      <vt:lpstr>PowerPoint Presentation</vt:lpstr>
      <vt:lpstr>PowerPoint Presentation</vt:lpstr>
      <vt:lpstr>PowerPoint Presentation</vt:lpstr>
      <vt:lpstr>PowerPoint Presentation</vt:lpstr>
      <vt:lpstr>PowerPoint Presentation</vt:lpstr>
      <vt:lpstr>PowerPoint Presentation</vt:lpstr>
      <vt:lpstr>Question 4 - Examiner Comments</vt:lpstr>
      <vt:lpstr>Question 4 - Key Takeaways</vt:lpstr>
      <vt:lpstr>Question 4 - Performance Data</vt:lpstr>
      <vt:lpstr>9ST0-03 Question 6</vt:lpstr>
      <vt:lpstr>Question 6</vt:lpstr>
      <vt:lpstr>Question 6 - Student Responses</vt:lpstr>
      <vt:lpstr>Question 6 - Student Responses</vt:lpstr>
      <vt:lpstr>Question 6 - Student Responses</vt:lpstr>
      <vt:lpstr>Question 6 and Mark Scheme</vt:lpstr>
      <vt:lpstr>PowerPoint Presentation</vt:lpstr>
      <vt:lpstr>PowerPoint Presentation</vt:lpstr>
      <vt:lpstr>PowerPoint Presentation</vt:lpstr>
      <vt:lpstr>PowerPoint Presentation</vt:lpstr>
      <vt:lpstr>PowerPoint Presentation</vt:lpstr>
      <vt:lpstr>PowerPoint Presentation</vt:lpstr>
      <vt:lpstr>Question 6 - Examiner Comments</vt:lpstr>
      <vt:lpstr>Question 6 - Key Takeaways</vt:lpstr>
      <vt:lpstr>Question 6 - Performance Data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Charlett, Marc</dc:creator>
  <cp:lastModifiedBy>Stuart Bullock</cp:lastModifiedBy>
  <cp:revision>660</cp:revision>
  <dcterms:created xsi:type="dcterms:W3CDTF">2021-11-09T10:57:38Z</dcterms:created>
  <dcterms:modified xsi:type="dcterms:W3CDTF">2024-09-24T07:38:22Z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0x010100D545BF2C8BA29D4CA1CF1B28CB215945</vt:lpwstr>
  </property>
  <property fmtid="{D5CDD505-2E9C-101B-9397-08002B2CF9AE}" pid="3" name="Order">
    <vt:r8>2836100</vt:r8>
  </property>
  <property fmtid="{D5CDD505-2E9C-101B-9397-08002B2CF9AE}" pid="4" name="xd_Signature">
    <vt:bool>false</vt:bool>
  </property>
  <property fmtid="{D5CDD505-2E9C-101B-9397-08002B2CF9AE}" pid="5" name="xd_ProgID">
    <vt:lpwstr/>
  </property>
  <property fmtid="{D5CDD505-2E9C-101B-9397-08002B2CF9AE}" pid="6" name="TriggerFlowInfo">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MediaServiceImageTags">
    <vt:lpwstr/>
  </property>
</Properties>
</file>